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theme/themeOverride1.xml" ContentType="application/vnd.openxmlformats-officedocument.themeOverr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harts/chart7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theme/themeOverride8.xml" ContentType="application/vnd.openxmlformats-officedocument.themeOverride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theme/themeOverride6.xml" ContentType="application/vnd.openxmlformats-officedocument.themeOverr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theme/themeOverride4.xml" ContentType="application/vnd.openxmlformats-officedocument.themeOverrid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iagrams/data5.xml" ContentType="application/vnd.openxmlformats-officedocument.drawingml.diagramData+xml"/>
  <Default Extension="gif" ContentType="image/gif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theme/themeOverride7.xml" ContentType="application/vnd.openxmlformats-officedocument.themeOverride+xml"/>
  <Override PartName="/ppt/diagrams/quickStyle4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1" r:id="rId6"/>
    <p:sldId id="260" r:id="rId7"/>
    <p:sldId id="268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C000"/>
    <a:srgbClr val="007E39"/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0.xlsx"/><Relationship Id="rId1" Type="http://schemas.openxmlformats.org/officeDocument/2006/relationships/themeOverride" Target="../theme/themeOverride6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1.xlsx"/><Relationship Id="rId1" Type="http://schemas.openxmlformats.org/officeDocument/2006/relationships/themeOverride" Target="../theme/themeOverride7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2.xlsx"/><Relationship Id="rId1" Type="http://schemas.openxmlformats.org/officeDocument/2006/relationships/themeOverride" Target="../theme/themeOverride8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5.xlsx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6.xlsx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7.xlsx"/><Relationship Id="rId1" Type="http://schemas.openxmlformats.org/officeDocument/2006/relationships/themeOverride" Target="../theme/themeOverride3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8.xlsx"/><Relationship Id="rId1" Type="http://schemas.openxmlformats.org/officeDocument/2006/relationships/themeOverride" Target="../theme/themeOverride4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9.xlsx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Подготовка </a:t>
            </a: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 школе в семье</a:t>
            </a:r>
          </a:p>
        </c:rich>
      </c:tx>
      <c:layout>
        <c:manualLayout>
          <c:xMode val="edge"/>
          <c:yMode val="edge"/>
          <c:x val="2.3541168580126694E-3"/>
          <c:y val="9.3750400326534072E-3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1774463513305948E-3"/>
          <c:y val="9.6562514770668725E-2"/>
          <c:w val="0.68370884784267916"/>
          <c:h val="0.8556248396896587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Подготовка к школе в семье</c:v>
                </c:pt>
              </c:strCache>
            </c:strRef>
          </c:tx>
          <c:explosion val="20"/>
          <c:dPt>
            <c:idx val="0"/>
            <c:spPr>
              <a:solidFill>
                <a:srgbClr val="00B0F0"/>
              </a:solidFill>
            </c:spPr>
          </c:dPt>
          <c:dPt>
            <c:idx val="1"/>
            <c:explosion val="32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dPt>
          <c:dPt>
            <c:idx val="2"/>
            <c:spPr>
              <a:solidFill>
                <a:srgbClr val="FFFF00"/>
              </a:solidFill>
            </c:spPr>
          </c:dPt>
          <c:cat>
            <c:strRef>
              <c:f>Лист1!$A$2:$A$4</c:f>
              <c:strCache>
                <c:ptCount val="3"/>
                <c:pt idx="0">
                  <c:v>Ниже среднего 1-4%</c:v>
                </c:pt>
                <c:pt idx="1">
                  <c:v>Средний 22-80%</c:v>
                </c:pt>
                <c:pt idx="2">
                  <c:v>Выше среднего 4-16%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</c:v>
                </c:pt>
                <c:pt idx="1">
                  <c:v>80</c:v>
                </c:pt>
                <c:pt idx="2">
                  <c:v>16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"/>
          <c:y val="0.86017880736486019"/>
          <c:w val="0.94729667071369961"/>
          <c:h val="0.13982110795074507"/>
        </c:manualLayout>
      </c:layout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l">
              <a:defRPr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Установка родителей по отношению к школьному обучению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1.3765949453415341E-2"/>
          <c:y val="9.3750400326534141E-3"/>
        </c:manualLayout>
      </c:layout>
    </c:title>
    <c:view3D>
      <c:rotX val="30"/>
      <c:rotY val="359"/>
      <c:perspective val="30"/>
    </c:view3D>
    <c:plotArea>
      <c:layout>
        <c:manualLayout>
          <c:layoutTarget val="inner"/>
          <c:xMode val="edge"/>
          <c:yMode val="edge"/>
          <c:x val="2.1774463513305944E-3"/>
          <c:y val="9.6562514770668698E-2"/>
          <c:w val="0.68370884784267882"/>
          <c:h val="0.8556248396896590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0"/>
          <c:dPt>
            <c:idx val="0"/>
            <c:spPr>
              <a:solidFill>
                <a:srgbClr val="00B0F0"/>
              </a:solidFill>
            </c:spPr>
          </c:dPt>
          <c:dPt>
            <c:idx val="1"/>
            <c:explosion val="32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dPt>
          <c:dPt>
            <c:idx val="2"/>
            <c:spPr>
              <a:solidFill>
                <a:srgbClr val="FFFF00"/>
              </a:solidFill>
            </c:spPr>
          </c:dPt>
          <c:cat>
            <c:strRef>
              <c:f>Лист1!$A$2:$A$4</c:f>
              <c:strCache>
                <c:ptCount val="3"/>
                <c:pt idx="0">
                  <c:v>Ниже среднего12-44,4%</c:v>
                </c:pt>
                <c:pt idx="1">
                  <c:v>Средний 0%</c:v>
                </c:pt>
                <c:pt idx="2">
                  <c:v>Выше среднего 15-55,6%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44.4</c:v>
                </c:pt>
                <c:pt idx="1">
                  <c:v>0</c:v>
                </c:pt>
                <c:pt idx="2">
                  <c:v>55.6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"/>
          <c:y val="0.86017889204925546"/>
          <c:w val="0.86663046999294957"/>
          <c:h val="0.13982110795074507"/>
        </c:manualLayout>
      </c:layout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l">
              <a:defRPr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Условие ребенка в семье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"/>
          <c:y val="3.76494681234062E-3"/>
        </c:manualLayout>
      </c:layout>
    </c:title>
    <c:view3D>
      <c:rotX val="30"/>
      <c:rotY val="30"/>
      <c:perspective val="30"/>
    </c:view3D>
    <c:plotArea>
      <c:layout>
        <c:manualLayout>
          <c:layoutTarget val="inner"/>
          <c:xMode val="edge"/>
          <c:yMode val="edge"/>
          <c:x val="2.1774463513305944E-3"/>
          <c:y val="9.6562514770668698E-2"/>
          <c:w val="0.68370884784267882"/>
          <c:h val="0.8556248396896590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Условия ребенка в семье</c:v>
                </c:pt>
              </c:strCache>
            </c:strRef>
          </c:tx>
          <c:explosion val="20"/>
          <c:dPt>
            <c:idx val="0"/>
            <c:spPr>
              <a:solidFill>
                <a:srgbClr val="00B0F0"/>
              </a:solidFill>
            </c:spPr>
          </c:dPt>
          <c:dPt>
            <c:idx val="1"/>
            <c:explosion val="32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dPt>
          <c:dPt>
            <c:idx val="2"/>
            <c:spPr>
              <a:solidFill>
                <a:srgbClr val="FFFF00"/>
              </a:solidFill>
            </c:spPr>
          </c:dPt>
          <c:cat>
            <c:strRef>
              <c:f>Лист1!$A$2:$A$4</c:f>
              <c:strCache>
                <c:ptCount val="3"/>
                <c:pt idx="0">
                  <c:v>Ниже среднего 14-51,8%</c:v>
                </c:pt>
                <c:pt idx="1">
                  <c:v>Средний 0%</c:v>
                </c:pt>
                <c:pt idx="2">
                  <c:v>Выше среднего 13-48,2%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51.8</c:v>
                </c:pt>
                <c:pt idx="1">
                  <c:v>0</c:v>
                </c:pt>
                <c:pt idx="2">
                  <c:v>48.2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"/>
          <c:y val="0.86017889204925546"/>
          <c:w val="0.73517443918876535"/>
          <c:h val="0.13982110795074507"/>
        </c:manualLayout>
      </c:layout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l">
              <a:defRPr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4. Помощь ребенку в семье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"/>
          <c:y val="3.76494681234062E-3"/>
        </c:manualLayout>
      </c:layout>
    </c:title>
    <c:view3D>
      <c:rotX val="30"/>
      <c:rotY val="240"/>
      <c:perspective val="30"/>
    </c:view3D>
    <c:plotArea>
      <c:layout>
        <c:manualLayout>
          <c:layoutTarget val="inner"/>
          <c:xMode val="edge"/>
          <c:yMode val="edge"/>
          <c:x val="2.1774463513305944E-3"/>
          <c:y val="9.6562514770668698E-2"/>
          <c:w val="0.68370884784267882"/>
          <c:h val="0.8556248396896590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Условия ребенка в семье</c:v>
                </c:pt>
              </c:strCache>
            </c:strRef>
          </c:tx>
          <c:explosion val="20"/>
          <c:dPt>
            <c:idx val="0"/>
            <c:explosion val="43"/>
            <c:spPr>
              <a:solidFill>
                <a:srgbClr val="00B0F0"/>
              </a:solidFill>
            </c:spPr>
          </c:dPt>
          <c:dPt>
            <c:idx val="1"/>
            <c:explosion val="10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dPt>
          <c:dPt>
            <c:idx val="2"/>
            <c:explosion val="24"/>
            <c:spPr>
              <a:solidFill>
                <a:srgbClr val="FFFF00"/>
              </a:solidFill>
            </c:spPr>
          </c:dPt>
          <c:cat>
            <c:strRef>
              <c:f>Лист1!$A$2:$A$4</c:f>
              <c:strCache>
                <c:ptCount val="3"/>
                <c:pt idx="0">
                  <c:v>Ниже среднего 0%</c:v>
                </c:pt>
                <c:pt idx="1">
                  <c:v>Средний 27-100%</c:v>
                </c:pt>
                <c:pt idx="2">
                  <c:v>Выше среднего 0%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100</c:v>
                </c:pt>
                <c:pt idx="2">
                  <c:v>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"/>
          <c:y val="0.86017889204925546"/>
          <c:w val="0.9117506118186689"/>
          <c:h val="0.13982119263514031"/>
        </c:manualLayout>
      </c:layout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l">
              <a:defRPr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Установка родителей по отношению к школьному обучению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1.3765949453415341E-2"/>
          <c:y val="9.3750400326534072E-3"/>
        </c:manualLayout>
      </c:layout>
    </c:title>
    <c:view3D>
      <c:rotX val="30"/>
      <c:rotY val="50"/>
      <c:perspective val="30"/>
    </c:view3D>
    <c:plotArea>
      <c:layout>
        <c:manualLayout>
          <c:layoutTarget val="inner"/>
          <c:xMode val="edge"/>
          <c:yMode val="edge"/>
          <c:x val="2.1774463513305935E-3"/>
          <c:y val="9.6562514770668698E-2"/>
          <c:w val="0.68370884784267882"/>
          <c:h val="0.8556248396896587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0"/>
          <c:dPt>
            <c:idx val="0"/>
            <c:spPr>
              <a:solidFill>
                <a:srgbClr val="00B0F0"/>
              </a:solidFill>
            </c:spPr>
          </c:dPt>
          <c:dPt>
            <c:idx val="1"/>
            <c:explosion val="32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dPt>
          <c:dPt>
            <c:idx val="2"/>
            <c:spPr>
              <a:solidFill>
                <a:srgbClr val="FFFF00"/>
              </a:solidFill>
            </c:spPr>
          </c:dPt>
          <c:cat>
            <c:strRef>
              <c:f>Лист1!$A$2:$A$4</c:f>
              <c:strCache>
                <c:ptCount val="3"/>
                <c:pt idx="0">
                  <c:v>Ниже среднего 2-8%</c:v>
                </c:pt>
                <c:pt idx="1">
                  <c:v>Средний 11-41%</c:v>
                </c:pt>
                <c:pt idx="2">
                  <c:v>Выше среднего 14-51%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</c:v>
                </c:pt>
                <c:pt idx="1">
                  <c:v>41</c:v>
                </c:pt>
                <c:pt idx="2">
                  <c:v>51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"/>
          <c:y val="0.86017889204925524"/>
          <c:w val="0.91443262121082536"/>
          <c:h val="0.13982110795074507"/>
        </c:manualLayout>
      </c:layout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l">
              <a:defRPr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Условие ребенка в семье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"/>
          <c:y val="3.7649468123406179E-3"/>
        </c:manualLayout>
      </c:layout>
    </c:title>
    <c:view3D>
      <c:rotX val="30"/>
      <c:rotY val="50"/>
      <c:perspective val="30"/>
    </c:view3D>
    <c:plotArea>
      <c:layout>
        <c:manualLayout>
          <c:layoutTarget val="inner"/>
          <c:xMode val="edge"/>
          <c:yMode val="edge"/>
          <c:x val="2.1774463513305935E-3"/>
          <c:y val="9.6562514770668698E-2"/>
          <c:w val="0.68370884784267882"/>
          <c:h val="0.8556248396896587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Условия ребенка в семье</c:v>
                </c:pt>
              </c:strCache>
            </c:strRef>
          </c:tx>
          <c:explosion val="20"/>
          <c:dPt>
            <c:idx val="0"/>
            <c:spPr>
              <a:solidFill>
                <a:srgbClr val="00B0F0"/>
              </a:solidFill>
            </c:spPr>
          </c:dPt>
          <c:dPt>
            <c:idx val="1"/>
            <c:explosion val="32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dPt>
          <c:dPt>
            <c:idx val="2"/>
            <c:spPr>
              <a:solidFill>
                <a:srgbClr val="FFFF00"/>
              </a:solidFill>
            </c:spPr>
          </c:dPt>
          <c:cat>
            <c:strRef>
              <c:f>Лист1!$A$2:$A$4</c:f>
              <c:strCache>
                <c:ptCount val="3"/>
                <c:pt idx="0">
                  <c:v>Ниже среднего 0%</c:v>
                </c:pt>
                <c:pt idx="1">
                  <c:v>Средний 14-52%</c:v>
                </c:pt>
                <c:pt idx="2">
                  <c:v>Выше среднего 13-48%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52</c:v>
                </c:pt>
                <c:pt idx="2">
                  <c:v>48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"/>
          <c:y val="0.86017889204925524"/>
          <c:w val="0.91443262121082536"/>
          <c:h val="0.13982110795074507"/>
        </c:manualLayout>
      </c:layout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l">
              <a:defRPr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4. Помощь ребенку в семье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"/>
          <c:y val="3.7649468123406179E-3"/>
        </c:manualLayout>
      </c:layout>
    </c:title>
    <c:view3D>
      <c:rotX val="30"/>
      <c:rotY val="240"/>
      <c:perspective val="30"/>
    </c:view3D>
    <c:plotArea>
      <c:layout>
        <c:manualLayout>
          <c:layoutTarget val="inner"/>
          <c:xMode val="edge"/>
          <c:yMode val="edge"/>
          <c:x val="2.1774463513305935E-3"/>
          <c:y val="9.6562514770668698E-2"/>
          <c:w val="0.68370884784267882"/>
          <c:h val="0.8556248396896587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Условия ребенка в семье</c:v>
                </c:pt>
              </c:strCache>
            </c:strRef>
          </c:tx>
          <c:explosion val="20"/>
          <c:dPt>
            <c:idx val="0"/>
            <c:explosion val="43"/>
            <c:spPr>
              <a:solidFill>
                <a:srgbClr val="00B0F0"/>
              </a:solidFill>
            </c:spPr>
          </c:dPt>
          <c:dPt>
            <c:idx val="1"/>
            <c:explosion val="10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dPt>
          <c:dPt>
            <c:idx val="2"/>
            <c:explosion val="24"/>
            <c:spPr>
              <a:solidFill>
                <a:srgbClr val="FFFF00"/>
              </a:solidFill>
            </c:spPr>
          </c:dPt>
          <c:cat>
            <c:strRef>
              <c:f>Лист1!$A$2:$A$4</c:f>
              <c:strCache>
                <c:ptCount val="3"/>
                <c:pt idx="0">
                  <c:v>Ниже среднего 0%</c:v>
                </c:pt>
                <c:pt idx="1">
                  <c:v>Средний 27-100%</c:v>
                </c:pt>
                <c:pt idx="2">
                  <c:v>Выше среднего 0%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100</c:v>
                </c:pt>
                <c:pt idx="2">
                  <c:v>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"/>
          <c:y val="0.86017889204925524"/>
          <c:w val="0.9117506118186689"/>
          <c:h val="0.13982119263514031"/>
        </c:manualLayout>
      </c:layout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Подготовка </a:t>
            </a: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 школе в семье</a:t>
            </a:r>
          </a:p>
        </c:rich>
      </c:tx>
      <c:layout>
        <c:manualLayout>
          <c:xMode val="edge"/>
          <c:yMode val="edge"/>
          <c:x val="2.3541168580126686E-3"/>
          <c:y val="9.3750400326534072E-3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5.1650834150620689E-3"/>
          <c:y val="7.9732235109730404E-2"/>
          <c:w val="0.65980764792743862"/>
          <c:h val="0.8274923216924077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Подготовка к школе в семье</c:v>
                </c:pt>
              </c:strCache>
            </c:strRef>
          </c:tx>
          <c:explosion val="14"/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dPt>
          <c:dPt>
            <c:idx val="2"/>
            <c:spPr>
              <a:solidFill>
                <a:srgbClr val="FFFF00"/>
              </a:solidFill>
            </c:spPr>
          </c:dPt>
          <c:cat>
            <c:strRef>
              <c:f>Лист1!$A$2:$A$4</c:f>
              <c:strCache>
                <c:ptCount val="3"/>
                <c:pt idx="0">
                  <c:v>Ниже среднего 9-33,3%</c:v>
                </c:pt>
                <c:pt idx="1">
                  <c:v>Средний 9-33,3%</c:v>
                </c:pt>
                <c:pt idx="2">
                  <c:v>Выше среднего 9-33,3%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33.300000000000004</c:v>
                </c:pt>
                <c:pt idx="1">
                  <c:v>33.300000000000004</c:v>
                </c:pt>
                <c:pt idx="2">
                  <c:v>33.300000000000004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"/>
          <c:y val="0.8433259579503406"/>
          <c:w val="0.74903848664655648"/>
          <c:h val="0.15667360828865218"/>
        </c:manualLayout>
      </c:layout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l">
              <a:defRPr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Установка родителей по отношению к школьному обучению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1.3765949453415341E-2"/>
          <c:y val="9.3750400326534072E-3"/>
        </c:manualLayout>
      </c:layout>
    </c:title>
    <c:view3D>
      <c:rotX val="30"/>
      <c:rotY val="359"/>
      <c:perspective val="30"/>
    </c:view3D>
    <c:plotArea>
      <c:layout>
        <c:manualLayout>
          <c:layoutTarget val="inner"/>
          <c:xMode val="edge"/>
          <c:yMode val="edge"/>
          <c:x val="2.1774463513305935E-3"/>
          <c:y val="9.6562514770668698E-2"/>
          <c:w val="0.68370884784267882"/>
          <c:h val="0.8556248396896587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0"/>
          <c:dPt>
            <c:idx val="0"/>
            <c:spPr>
              <a:solidFill>
                <a:srgbClr val="00B0F0"/>
              </a:solidFill>
            </c:spPr>
          </c:dPt>
          <c:dPt>
            <c:idx val="1"/>
            <c:explosion val="32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dPt>
          <c:dPt>
            <c:idx val="2"/>
            <c:spPr>
              <a:solidFill>
                <a:srgbClr val="FFFF00"/>
              </a:solidFill>
            </c:spPr>
          </c:dPt>
          <c:cat>
            <c:strRef>
              <c:f>Лист1!$A$2:$A$4</c:f>
              <c:strCache>
                <c:ptCount val="3"/>
                <c:pt idx="0">
                  <c:v>Ниже среднего12-44,4%</c:v>
                </c:pt>
                <c:pt idx="1">
                  <c:v>Средний 0%</c:v>
                </c:pt>
                <c:pt idx="2">
                  <c:v>Выше среднего 15-55,6%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44.4</c:v>
                </c:pt>
                <c:pt idx="1">
                  <c:v>0</c:v>
                </c:pt>
                <c:pt idx="2">
                  <c:v>55.6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"/>
          <c:y val="0.86017889204925524"/>
          <c:w val="0.86663046999294957"/>
          <c:h val="0.13982110795074507"/>
        </c:manualLayout>
      </c:layout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l">
              <a:defRPr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Условие ребенка в семье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"/>
          <c:y val="3.7649468123406179E-3"/>
        </c:manualLayout>
      </c:layout>
    </c:title>
    <c:view3D>
      <c:rotX val="30"/>
      <c:rotY val="30"/>
      <c:perspective val="30"/>
    </c:view3D>
    <c:plotArea>
      <c:layout>
        <c:manualLayout>
          <c:layoutTarget val="inner"/>
          <c:xMode val="edge"/>
          <c:yMode val="edge"/>
          <c:x val="2.1774463513305935E-3"/>
          <c:y val="9.6562514770668698E-2"/>
          <c:w val="0.68370884784267882"/>
          <c:h val="0.8556248396896587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Условия ребенка в семье</c:v>
                </c:pt>
              </c:strCache>
            </c:strRef>
          </c:tx>
          <c:explosion val="20"/>
          <c:dPt>
            <c:idx val="0"/>
            <c:spPr>
              <a:solidFill>
                <a:srgbClr val="00B0F0"/>
              </a:solidFill>
            </c:spPr>
          </c:dPt>
          <c:dPt>
            <c:idx val="1"/>
            <c:explosion val="32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dPt>
          <c:dPt>
            <c:idx val="2"/>
            <c:spPr>
              <a:solidFill>
                <a:srgbClr val="FFFF00"/>
              </a:solidFill>
            </c:spPr>
          </c:dPt>
          <c:cat>
            <c:strRef>
              <c:f>Лист1!$A$2:$A$4</c:f>
              <c:strCache>
                <c:ptCount val="3"/>
                <c:pt idx="0">
                  <c:v>Ниже среднего 14-51,8%</c:v>
                </c:pt>
                <c:pt idx="1">
                  <c:v>Средний 0%</c:v>
                </c:pt>
                <c:pt idx="2">
                  <c:v>Выше среднего 13-48,2%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51.8</c:v>
                </c:pt>
                <c:pt idx="1">
                  <c:v>0</c:v>
                </c:pt>
                <c:pt idx="2">
                  <c:v>48.2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"/>
          <c:y val="0.86017889204925524"/>
          <c:w val="0.73517443918876513"/>
          <c:h val="0.13982110795074507"/>
        </c:manualLayout>
      </c:layout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l">
              <a:defRPr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4. Помощь ребенку в семье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"/>
          <c:y val="3.7649468123406179E-3"/>
        </c:manualLayout>
      </c:layout>
    </c:title>
    <c:view3D>
      <c:rotX val="30"/>
      <c:rotY val="240"/>
      <c:perspective val="30"/>
    </c:view3D>
    <c:plotArea>
      <c:layout>
        <c:manualLayout>
          <c:layoutTarget val="inner"/>
          <c:xMode val="edge"/>
          <c:yMode val="edge"/>
          <c:x val="2.1774463513305935E-3"/>
          <c:y val="9.6562514770668698E-2"/>
          <c:w val="0.68370884784267882"/>
          <c:h val="0.8556248396896587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Условия ребенка в семье</c:v>
                </c:pt>
              </c:strCache>
            </c:strRef>
          </c:tx>
          <c:explosion val="20"/>
          <c:dPt>
            <c:idx val="0"/>
            <c:explosion val="43"/>
            <c:spPr>
              <a:solidFill>
                <a:srgbClr val="00B0F0"/>
              </a:solidFill>
            </c:spPr>
          </c:dPt>
          <c:dPt>
            <c:idx val="1"/>
            <c:explosion val="10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dPt>
          <c:dPt>
            <c:idx val="2"/>
            <c:explosion val="24"/>
            <c:spPr>
              <a:solidFill>
                <a:srgbClr val="FFFF00"/>
              </a:solidFill>
            </c:spPr>
          </c:dPt>
          <c:cat>
            <c:strRef>
              <c:f>Лист1!$A$2:$A$4</c:f>
              <c:strCache>
                <c:ptCount val="3"/>
                <c:pt idx="0">
                  <c:v>Ниже среднего 0%</c:v>
                </c:pt>
                <c:pt idx="1">
                  <c:v>Средний 27-100%</c:v>
                </c:pt>
                <c:pt idx="2">
                  <c:v>Выше среднего 0%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100</c:v>
                </c:pt>
                <c:pt idx="2">
                  <c:v>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"/>
          <c:y val="0.86017889204925524"/>
          <c:w val="0.9117506118186689"/>
          <c:h val="0.13982119263514031"/>
        </c:manualLayout>
      </c:layout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Подготовка </a:t>
            </a: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 школе в семье</a:t>
            </a:r>
          </a:p>
        </c:rich>
      </c:tx>
      <c:layout>
        <c:manualLayout>
          <c:xMode val="edge"/>
          <c:yMode val="edge"/>
          <c:x val="2.3541168580126694E-3"/>
          <c:y val="9.3750400326534141E-3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5.1650834150620707E-3"/>
          <c:y val="7.9732235109730445E-2"/>
          <c:w val="0.65980764792743862"/>
          <c:h val="0.827492321692407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Подготовка к школе в семье</c:v>
                </c:pt>
              </c:strCache>
            </c:strRef>
          </c:tx>
          <c:explosion val="14"/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dPt>
          <c:dPt>
            <c:idx val="2"/>
            <c:spPr>
              <a:solidFill>
                <a:srgbClr val="FFFF00"/>
              </a:solidFill>
            </c:spPr>
          </c:dPt>
          <c:cat>
            <c:strRef>
              <c:f>Лист1!$A$2:$A$4</c:f>
              <c:strCache>
                <c:ptCount val="3"/>
                <c:pt idx="0">
                  <c:v>Ниже среднего 9-33,3%</c:v>
                </c:pt>
                <c:pt idx="1">
                  <c:v>Средний 9-33,3%</c:v>
                </c:pt>
                <c:pt idx="2">
                  <c:v>Выше среднего 9-33,3%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33.300000000000004</c:v>
                </c:pt>
                <c:pt idx="1">
                  <c:v>33.300000000000004</c:v>
                </c:pt>
                <c:pt idx="2">
                  <c:v>33.300000000000004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"/>
          <c:y val="0.8433259579503406"/>
          <c:w val="0.74903848664655681"/>
          <c:h val="0.15667360828865212"/>
        </c:manualLayout>
      </c:layout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2"/>
</c:chartSpace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6" Type="http://schemas.openxmlformats.org/officeDocument/2006/relationships/image" Target="../media/image14.jpeg"/><Relationship Id="rId5" Type="http://schemas.openxmlformats.org/officeDocument/2006/relationships/image" Target="../media/image13.gif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jpeg"/><Relationship Id="rId3" Type="http://schemas.openxmlformats.org/officeDocument/2006/relationships/image" Target="../media/image111.jpeg"/><Relationship Id="rId7" Type="http://schemas.openxmlformats.org/officeDocument/2006/relationships/image" Target="../media/image151.jpeg"/><Relationship Id="rId2" Type="http://schemas.openxmlformats.org/officeDocument/2006/relationships/image" Target="../media/image101.jpeg"/><Relationship Id="rId1" Type="http://schemas.openxmlformats.org/officeDocument/2006/relationships/image" Target="../media/image91.jpeg"/><Relationship Id="rId6" Type="http://schemas.openxmlformats.org/officeDocument/2006/relationships/image" Target="../media/image141.jpeg"/><Relationship Id="rId5" Type="http://schemas.openxmlformats.org/officeDocument/2006/relationships/image" Target="../media/image131.gif"/><Relationship Id="rId4" Type="http://schemas.openxmlformats.org/officeDocument/2006/relationships/image" Target="../media/image121.jpeg"/><Relationship Id="rId9" Type="http://schemas.openxmlformats.org/officeDocument/2006/relationships/image" Target="../media/image17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7DBCAB-D489-47C5-B38F-7104A21D86A2}" type="doc">
      <dgm:prSet loTypeId="urn:microsoft.com/office/officeart/2005/8/layout/vList2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E2FFFDD-FB4D-405B-93F1-FA7021A0D1AE}">
      <dgm:prSet phldrT="[Текст]" custT="1"/>
      <dgm:spPr/>
      <dgm:t>
        <a:bodyPr/>
        <a:lstStyle/>
        <a:p>
          <a:r>
            <a:rPr lang="ru-RU" sz="1800" b="0" i="1" dirty="0" smtClean="0">
              <a:solidFill>
                <a:srgbClr val="FFFF00"/>
              </a:solidFill>
              <a:latin typeface="Georgia" pitchFamily="18" charset="0"/>
            </a:rPr>
            <a:t>Выявление проблем и поиск оптимальных форм совместной работы учителя и семьи в интересах ребенка</a:t>
          </a:r>
          <a:endParaRPr lang="ru-RU" sz="1800" b="0" i="1" dirty="0">
            <a:solidFill>
              <a:srgbClr val="FFFF00"/>
            </a:solidFill>
            <a:latin typeface="Georgia" pitchFamily="18" charset="0"/>
          </a:endParaRPr>
        </a:p>
      </dgm:t>
    </dgm:pt>
    <dgm:pt modelId="{72B88469-1CB1-45F6-9CF6-B4A948FB88F5}" type="parTrans" cxnId="{261A36B3-A6E8-4876-9C7B-135F379128C1}">
      <dgm:prSet/>
      <dgm:spPr/>
      <dgm:t>
        <a:bodyPr/>
        <a:lstStyle/>
        <a:p>
          <a:endParaRPr lang="ru-RU"/>
        </a:p>
      </dgm:t>
    </dgm:pt>
    <dgm:pt modelId="{C69C276F-0963-43C3-B494-12335E9266D0}" type="sibTrans" cxnId="{261A36B3-A6E8-4876-9C7B-135F379128C1}">
      <dgm:prSet/>
      <dgm:spPr/>
      <dgm:t>
        <a:bodyPr/>
        <a:lstStyle/>
        <a:p>
          <a:endParaRPr lang="ru-RU"/>
        </a:p>
      </dgm:t>
    </dgm:pt>
    <dgm:pt modelId="{60CFE565-C0F4-4781-8977-AC22527A20A0}" type="pres">
      <dgm:prSet presAssocID="{B57DBCAB-D489-47C5-B38F-7104A21D86A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549568-BA65-49F0-A6C9-4D0A5DB99CB6}" type="pres">
      <dgm:prSet presAssocID="{9E2FFFDD-FB4D-405B-93F1-FA7021A0D1AE}" presName="parentText" presStyleLbl="node1" presStyleIdx="0" presStyleCnt="1" custScaleY="65953" custLinFactNeighborY="-114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C4347B-72C4-4D64-A9FB-7AA0CE0474B6}" type="presOf" srcId="{B57DBCAB-D489-47C5-B38F-7104A21D86A2}" destId="{60CFE565-C0F4-4781-8977-AC22527A20A0}" srcOrd="0" destOrd="0" presId="urn:microsoft.com/office/officeart/2005/8/layout/vList2"/>
    <dgm:cxn modelId="{261A36B3-A6E8-4876-9C7B-135F379128C1}" srcId="{B57DBCAB-D489-47C5-B38F-7104A21D86A2}" destId="{9E2FFFDD-FB4D-405B-93F1-FA7021A0D1AE}" srcOrd="0" destOrd="0" parTransId="{72B88469-1CB1-45F6-9CF6-B4A948FB88F5}" sibTransId="{C69C276F-0963-43C3-B494-12335E9266D0}"/>
    <dgm:cxn modelId="{0136DA13-B07E-4CF6-AA0D-7951C58F76C9}" type="presOf" srcId="{9E2FFFDD-FB4D-405B-93F1-FA7021A0D1AE}" destId="{36549568-BA65-49F0-A6C9-4D0A5DB99CB6}" srcOrd="0" destOrd="0" presId="urn:microsoft.com/office/officeart/2005/8/layout/vList2"/>
    <dgm:cxn modelId="{02CD2AC0-D978-46D1-AC9E-B1EEA559F0F5}" type="presParOf" srcId="{60CFE565-C0F4-4781-8977-AC22527A20A0}" destId="{36549568-BA65-49F0-A6C9-4D0A5DB99CB6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57DBCAB-D489-47C5-B38F-7104A21D86A2}" type="doc">
      <dgm:prSet loTypeId="urn:microsoft.com/office/officeart/2005/8/layout/vList2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E2FFFDD-FB4D-405B-93F1-FA7021A0D1AE}">
      <dgm:prSet phldrT="[Текст]" custT="1"/>
      <dgm:spPr/>
      <dgm:t>
        <a:bodyPr/>
        <a:lstStyle/>
        <a:p>
          <a:r>
            <a:rPr lang="ru-RU" sz="1600" b="0" i="1" dirty="0" smtClean="0">
              <a:solidFill>
                <a:srgbClr val="002060"/>
              </a:solidFill>
              <a:latin typeface="Georgia" pitchFamily="18" charset="0"/>
            </a:rPr>
            <a:t>Познание семьи ученика.</a:t>
          </a:r>
          <a:endParaRPr lang="ru-RU" sz="1600" b="0" i="1" dirty="0">
            <a:solidFill>
              <a:srgbClr val="002060"/>
            </a:solidFill>
            <a:latin typeface="Georgia" pitchFamily="18" charset="0"/>
          </a:endParaRPr>
        </a:p>
      </dgm:t>
    </dgm:pt>
    <dgm:pt modelId="{72B88469-1CB1-45F6-9CF6-B4A948FB88F5}" type="parTrans" cxnId="{261A36B3-A6E8-4876-9C7B-135F379128C1}">
      <dgm:prSet/>
      <dgm:spPr/>
      <dgm:t>
        <a:bodyPr/>
        <a:lstStyle/>
        <a:p>
          <a:endParaRPr lang="ru-RU"/>
        </a:p>
      </dgm:t>
    </dgm:pt>
    <dgm:pt modelId="{C69C276F-0963-43C3-B494-12335E9266D0}" type="sibTrans" cxnId="{261A36B3-A6E8-4876-9C7B-135F379128C1}">
      <dgm:prSet/>
      <dgm:spPr/>
      <dgm:t>
        <a:bodyPr/>
        <a:lstStyle/>
        <a:p>
          <a:endParaRPr lang="ru-RU"/>
        </a:p>
      </dgm:t>
    </dgm:pt>
    <dgm:pt modelId="{2569A1C9-5FA8-4842-BC94-9618CD78B6CF}">
      <dgm:prSet phldrT="[Текст]" custT="1"/>
      <dgm:spPr/>
      <dgm:t>
        <a:bodyPr/>
        <a:lstStyle/>
        <a:p>
          <a:r>
            <a:rPr lang="ru-RU" sz="1600" b="0" i="1" dirty="0" smtClean="0">
              <a:solidFill>
                <a:srgbClr val="002060"/>
              </a:solidFill>
              <a:latin typeface="Georgia" pitchFamily="18" charset="0"/>
            </a:rPr>
            <a:t>Систематическое изучение влияния социального окружения на личность ученика.</a:t>
          </a:r>
          <a:endParaRPr lang="ru-RU" sz="1600" b="0" i="1" dirty="0">
            <a:solidFill>
              <a:srgbClr val="002060"/>
            </a:solidFill>
            <a:latin typeface="Georgia" pitchFamily="18" charset="0"/>
          </a:endParaRPr>
        </a:p>
      </dgm:t>
    </dgm:pt>
    <dgm:pt modelId="{178DBEA7-EB5C-4E5E-B51C-5790EEC6DF2C}" type="parTrans" cxnId="{EAB7E502-3068-4E9C-AFD8-3C3C544A3AC1}">
      <dgm:prSet/>
      <dgm:spPr/>
      <dgm:t>
        <a:bodyPr/>
        <a:lstStyle/>
        <a:p>
          <a:endParaRPr lang="ru-RU"/>
        </a:p>
      </dgm:t>
    </dgm:pt>
    <dgm:pt modelId="{6128FE76-A689-4903-90E8-F815C5BFA804}" type="sibTrans" cxnId="{EAB7E502-3068-4E9C-AFD8-3C3C544A3AC1}">
      <dgm:prSet/>
      <dgm:spPr/>
      <dgm:t>
        <a:bodyPr/>
        <a:lstStyle/>
        <a:p>
          <a:endParaRPr lang="ru-RU"/>
        </a:p>
      </dgm:t>
    </dgm:pt>
    <dgm:pt modelId="{A41A4D0C-7EFD-4476-A081-1DDDC277368F}">
      <dgm:prSet phldrT="[Текст]" custT="1"/>
      <dgm:spPr/>
      <dgm:t>
        <a:bodyPr/>
        <a:lstStyle/>
        <a:p>
          <a:r>
            <a:rPr lang="ru-RU" sz="1600" b="0" i="1" dirty="0" smtClean="0">
              <a:solidFill>
                <a:srgbClr val="002060"/>
              </a:solidFill>
              <a:latin typeface="Georgia" pitchFamily="18" charset="0"/>
            </a:rPr>
            <a:t>Организация совместной педагогической деятельности учителя и семьи в обучении и воспитании детей.</a:t>
          </a:r>
          <a:endParaRPr lang="ru-RU" sz="1600" b="0" i="1" dirty="0">
            <a:solidFill>
              <a:srgbClr val="002060"/>
            </a:solidFill>
            <a:latin typeface="Georgia" pitchFamily="18" charset="0"/>
          </a:endParaRPr>
        </a:p>
      </dgm:t>
    </dgm:pt>
    <dgm:pt modelId="{9E95DEB6-E074-44D6-BC3C-525AE0AE93FC}" type="parTrans" cxnId="{AE1732DE-E749-4C1A-8738-B456B72DE6FB}">
      <dgm:prSet/>
      <dgm:spPr/>
      <dgm:t>
        <a:bodyPr/>
        <a:lstStyle/>
        <a:p>
          <a:endParaRPr lang="ru-RU"/>
        </a:p>
      </dgm:t>
    </dgm:pt>
    <dgm:pt modelId="{7EF1383A-DE04-4845-8583-4E2018CBFBD2}" type="sibTrans" cxnId="{AE1732DE-E749-4C1A-8738-B456B72DE6FB}">
      <dgm:prSet/>
      <dgm:spPr/>
      <dgm:t>
        <a:bodyPr/>
        <a:lstStyle/>
        <a:p>
          <a:endParaRPr lang="ru-RU"/>
        </a:p>
      </dgm:t>
    </dgm:pt>
    <dgm:pt modelId="{BC1E6741-F0BA-4DD2-9760-D15205718B34}">
      <dgm:prSet phldrT="[Текст]" custT="1"/>
      <dgm:spPr/>
      <dgm:t>
        <a:bodyPr/>
        <a:lstStyle/>
        <a:p>
          <a:r>
            <a:rPr lang="ru-RU" sz="1600" b="0" i="1" dirty="0" smtClean="0">
              <a:solidFill>
                <a:srgbClr val="002060"/>
              </a:solidFill>
              <a:latin typeface="Georgia" pitchFamily="18" charset="0"/>
            </a:rPr>
            <a:t>Помощь родителям в воспитании детей дома.</a:t>
          </a:r>
          <a:endParaRPr lang="ru-RU" sz="1600" b="0" i="1" dirty="0">
            <a:solidFill>
              <a:srgbClr val="002060"/>
            </a:solidFill>
            <a:latin typeface="Georgia" pitchFamily="18" charset="0"/>
          </a:endParaRPr>
        </a:p>
      </dgm:t>
    </dgm:pt>
    <dgm:pt modelId="{41E8763F-1959-4170-91C5-9D0CE10804D8}" type="parTrans" cxnId="{CC8A0DC7-F676-4A8C-A47E-06F3F3CDC4A5}">
      <dgm:prSet/>
      <dgm:spPr/>
      <dgm:t>
        <a:bodyPr/>
        <a:lstStyle/>
        <a:p>
          <a:endParaRPr lang="ru-RU"/>
        </a:p>
      </dgm:t>
    </dgm:pt>
    <dgm:pt modelId="{F663BFB9-EC89-44F4-821C-46AEEE31892C}" type="sibTrans" cxnId="{CC8A0DC7-F676-4A8C-A47E-06F3F3CDC4A5}">
      <dgm:prSet/>
      <dgm:spPr/>
      <dgm:t>
        <a:bodyPr/>
        <a:lstStyle/>
        <a:p>
          <a:endParaRPr lang="ru-RU"/>
        </a:p>
      </dgm:t>
    </dgm:pt>
    <dgm:pt modelId="{DEF63DDF-07CD-4F55-AA2C-C3B4B8997C03}">
      <dgm:prSet phldrT="[Текст]" custT="1"/>
      <dgm:spPr/>
      <dgm:t>
        <a:bodyPr/>
        <a:lstStyle/>
        <a:p>
          <a:r>
            <a:rPr lang="ru-RU" sz="1600" b="0" i="1" dirty="0" smtClean="0">
              <a:solidFill>
                <a:srgbClr val="002060"/>
              </a:solidFill>
              <a:latin typeface="Georgia" pitchFamily="18" charset="0"/>
            </a:rPr>
            <a:t>Организация педагогического просвещения родителей. </a:t>
          </a:r>
          <a:endParaRPr lang="ru-RU" sz="1600" b="0" i="1" dirty="0">
            <a:solidFill>
              <a:srgbClr val="002060"/>
            </a:solidFill>
            <a:latin typeface="Georgia" pitchFamily="18" charset="0"/>
          </a:endParaRPr>
        </a:p>
      </dgm:t>
    </dgm:pt>
    <dgm:pt modelId="{8447FD9D-C998-4A3B-8F93-F819659FD88D}" type="parTrans" cxnId="{FEEDBBD9-D9A6-47E5-A171-167BB0614B0A}">
      <dgm:prSet/>
      <dgm:spPr/>
      <dgm:t>
        <a:bodyPr/>
        <a:lstStyle/>
        <a:p>
          <a:endParaRPr lang="ru-RU"/>
        </a:p>
      </dgm:t>
    </dgm:pt>
    <dgm:pt modelId="{4D52A535-FA78-4894-8AA9-CA52F05180A1}" type="sibTrans" cxnId="{FEEDBBD9-D9A6-47E5-A171-167BB0614B0A}">
      <dgm:prSet/>
      <dgm:spPr/>
      <dgm:t>
        <a:bodyPr/>
        <a:lstStyle/>
        <a:p>
          <a:endParaRPr lang="ru-RU"/>
        </a:p>
      </dgm:t>
    </dgm:pt>
    <dgm:pt modelId="{60CFE565-C0F4-4781-8977-AC22527A20A0}" type="pres">
      <dgm:prSet presAssocID="{B57DBCAB-D489-47C5-B38F-7104A21D86A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549568-BA65-49F0-A6C9-4D0A5DB99CB6}" type="pres">
      <dgm:prSet presAssocID="{9E2FFFDD-FB4D-405B-93F1-FA7021A0D1AE}" presName="parentText" presStyleLbl="node1" presStyleIdx="0" presStyleCnt="5" custScaleX="48026" custScaleY="36670" custLinFactY="-18951" custLinFactNeighborX="-2598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1B0680-EB81-4688-90CE-EAD1BC486692}" type="pres">
      <dgm:prSet presAssocID="{C69C276F-0963-43C3-B494-12335E9266D0}" presName="spacer" presStyleCnt="0"/>
      <dgm:spPr/>
    </dgm:pt>
    <dgm:pt modelId="{DAA1EE1C-D1D2-4D6E-B340-2B930DD077F2}" type="pres">
      <dgm:prSet presAssocID="{2569A1C9-5FA8-4842-BC94-9618CD78B6CF}" presName="parentText" presStyleLbl="node1" presStyleIdx="1" presStyleCnt="5" custScaleX="72406" custScaleY="55875" custLinFactY="-25260" custLinFactNeighborX="-1049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F95249-B325-44CC-98C0-2780F06C0060}" type="pres">
      <dgm:prSet presAssocID="{6128FE76-A689-4903-90E8-F815C5BFA804}" presName="spacer" presStyleCnt="0"/>
      <dgm:spPr/>
    </dgm:pt>
    <dgm:pt modelId="{DDE21EF9-9149-44BC-9F4F-97AC89366835}" type="pres">
      <dgm:prSet presAssocID="{A41A4D0C-7EFD-4476-A081-1DDDC277368F}" presName="parentText" presStyleLbl="node1" presStyleIdx="2" presStyleCnt="5" custScaleX="72872" custScaleY="65080" custLinFactY="-31423" custLinFactNeighborX="-612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32543C-5860-42E0-84E4-BBBB5D9B8CC7}" type="pres">
      <dgm:prSet presAssocID="{7EF1383A-DE04-4845-8583-4E2018CBFBD2}" presName="spacer" presStyleCnt="0"/>
      <dgm:spPr/>
    </dgm:pt>
    <dgm:pt modelId="{89358670-740F-46EB-B57B-DEC90C36447D}" type="pres">
      <dgm:prSet presAssocID="{BC1E6741-F0BA-4DD2-9760-D15205718B34}" presName="parentText" presStyleLbl="node1" presStyleIdx="3" presStyleCnt="5" custScaleX="71582" custScaleY="48409" custLinFactY="-34956" custLinFactNeighborX="-11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E96E5-45B5-4D22-A10E-73B6DAE434AF}" type="pres">
      <dgm:prSet presAssocID="{F663BFB9-EC89-44F4-821C-46AEEE31892C}" presName="spacer" presStyleCnt="0"/>
      <dgm:spPr/>
    </dgm:pt>
    <dgm:pt modelId="{BBCBF79D-BCF9-466F-8812-C65FACA2437A}" type="pres">
      <dgm:prSet presAssocID="{DEF63DDF-07CD-4F55-AA2C-C3B4B8997C03}" presName="parentText" presStyleLbl="node1" presStyleIdx="4" presStyleCnt="5" custScaleX="68592" custScaleY="39303" custLinFactY="-39572" custLinFactNeighborX="661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0476F0-1DC1-4605-BC30-1774DBC8C119}" type="presOf" srcId="{BC1E6741-F0BA-4DD2-9760-D15205718B34}" destId="{89358670-740F-46EB-B57B-DEC90C36447D}" srcOrd="0" destOrd="0" presId="urn:microsoft.com/office/officeart/2005/8/layout/vList2"/>
    <dgm:cxn modelId="{EAB7E502-3068-4E9C-AFD8-3C3C544A3AC1}" srcId="{B57DBCAB-D489-47C5-B38F-7104A21D86A2}" destId="{2569A1C9-5FA8-4842-BC94-9618CD78B6CF}" srcOrd="1" destOrd="0" parTransId="{178DBEA7-EB5C-4E5E-B51C-5790EEC6DF2C}" sibTransId="{6128FE76-A689-4903-90E8-F815C5BFA804}"/>
    <dgm:cxn modelId="{8C9A352B-5BC8-4941-B928-31AED5B4F96F}" type="presOf" srcId="{A41A4D0C-7EFD-4476-A081-1DDDC277368F}" destId="{DDE21EF9-9149-44BC-9F4F-97AC89366835}" srcOrd="0" destOrd="0" presId="urn:microsoft.com/office/officeart/2005/8/layout/vList2"/>
    <dgm:cxn modelId="{AE1732DE-E749-4C1A-8738-B456B72DE6FB}" srcId="{B57DBCAB-D489-47C5-B38F-7104A21D86A2}" destId="{A41A4D0C-7EFD-4476-A081-1DDDC277368F}" srcOrd="2" destOrd="0" parTransId="{9E95DEB6-E074-44D6-BC3C-525AE0AE93FC}" sibTransId="{7EF1383A-DE04-4845-8583-4E2018CBFBD2}"/>
    <dgm:cxn modelId="{261A36B3-A6E8-4876-9C7B-135F379128C1}" srcId="{B57DBCAB-D489-47C5-B38F-7104A21D86A2}" destId="{9E2FFFDD-FB4D-405B-93F1-FA7021A0D1AE}" srcOrd="0" destOrd="0" parTransId="{72B88469-1CB1-45F6-9CF6-B4A948FB88F5}" sibTransId="{C69C276F-0963-43C3-B494-12335E9266D0}"/>
    <dgm:cxn modelId="{5AD23E3F-4F57-4AF7-B953-24623A1B415F}" type="presOf" srcId="{9E2FFFDD-FB4D-405B-93F1-FA7021A0D1AE}" destId="{36549568-BA65-49F0-A6C9-4D0A5DB99CB6}" srcOrd="0" destOrd="0" presId="urn:microsoft.com/office/officeart/2005/8/layout/vList2"/>
    <dgm:cxn modelId="{879D6274-F9D1-4D85-912A-402F9BF2457A}" type="presOf" srcId="{DEF63DDF-07CD-4F55-AA2C-C3B4B8997C03}" destId="{BBCBF79D-BCF9-466F-8812-C65FACA2437A}" srcOrd="0" destOrd="0" presId="urn:microsoft.com/office/officeart/2005/8/layout/vList2"/>
    <dgm:cxn modelId="{FEEDBBD9-D9A6-47E5-A171-167BB0614B0A}" srcId="{B57DBCAB-D489-47C5-B38F-7104A21D86A2}" destId="{DEF63DDF-07CD-4F55-AA2C-C3B4B8997C03}" srcOrd="4" destOrd="0" parTransId="{8447FD9D-C998-4A3B-8F93-F819659FD88D}" sibTransId="{4D52A535-FA78-4894-8AA9-CA52F05180A1}"/>
    <dgm:cxn modelId="{17A30747-7283-406C-9D70-7CEC2C60DE5A}" type="presOf" srcId="{2569A1C9-5FA8-4842-BC94-9618CD78B6CF}" destId="{DAA1EE1C-D1D2-4D6E-B340-2B930DD077F2}" srcOrd="0" destOrd="0" presId="urn:microsoft.com/office/officeart/2005/8/layout/vList2"/>
    <dgm:cxn modelId="{CC8A0DC7-F676-4A8C-A47E-06F3F3CDC4A5}" srcId="{B57DBCAB-D489-47C5-B38F-7104A21D86A2}" destId="{BC1E6741-F0BA-4DD2-9760-D15205718B34}" srcOrd="3" destOrd="0" parTransId="{41E8763F-1959-4170-91C5-9D0CE10804D8}" sibTransId="{F663BFB9-EC89-44F4-821C-46AEEE31892C}"/>
    <dgm:cxn modelId="{F8FAEDCF-019B-436D-A4A7-3F9DD144E7C1}" type="presOf" srcId="{B57DBCAB-D489-47C5-B38F-7104A21D86A2}" destId="{60CFE565-C0F4-4781-8977-AC22527A20A0}" srcOrd="0" destOrd="0" presId="urn:microsoft.com/office/officeart/2005/8/layout/vList2"/>
    <dgm:cxn modelId="{9A167876-4B19-420F-A3C4-303F85C2A122}" type="presParOf" srcId="{60CFE565-C0F4-4781-8977-AC22527A20A0}" destId="{36549568-BA65-49F0-A6C9-4D0A5DB99CB6}" srcOrd="0" destOrd="0" presId="urn:microsoft.com/office/officeart/2005/8/layout/vList2"/>
    <dgm:cxn modelId="{3CC1E21F-813F-48DC-98D4-16484B7064B5}" type="presParOf" srcId="{60CFE565-C0F4-4781-8977-AC22527A20A0}" destId="{371B0680-EB81-4688-90CE-EAD1BC486692}" srcOrd="1" destOrd="0" presId="urn:microsoft.com/office/officeart/2005/8/layout/vList2"/>
    <dgm:cxn modelId="{B5B3D92E-AB42-401E-85EA-C63F517D2F08}" type="presParOf" srcId="{60CFE565-C0F4-4781-8977-AC22527A20A0}" destId="{DAA1EE1C-D1D2-4D6E-B340-2B930DD077F2}" srcOrd="2" destOrd="0" presId="urn:microsoft.com/office/officeart/2005/8/layout/vList2"/>
    <dgm:cxn modelId="{969C2470-FA96-4190-A170-F8B989E020AD}" type="presParOf" srcId="{60CFE565-C0F4-4781-8977-AC22527A20A0}" destId="{CEF95249-B325-44CC-98C0-2780F06C0060}" srcOrd="3" destOrd="0" presId="urn:microsoft.com/office/officeart/2005/8/layout/vList2"/>
    <dgm:cxn modelId="{E17490F9-C093-448C-AFC6-199F14A66608}" type="presParOf" srcId="{60CFE565-C0F4-4781-8977-AC22527A20A0}" destId="{DDE21EF9-9149-44BC-9F4F-97AC89366835}" srcOrd="4" destOrd="0" presId="urn:microsoft.com/office/officeart/2005/8/layout/vList2"/>
    <dgm:cxn modelId="{32420711-E970-465E-BD3F-800CB6D0BA1B}" type="presParOf" srcId="{60CFE565-C0F4-4781-8977-AC22527A20A0}" destId="{D132543C-5860-42E0-84E4-BBBB5D9B8CC7}" srcOrd="5" destOrd="0" presId="urn:microsoft.com/office/officeart/2005/8/layout/vList2"/>
    <dgm:cxn modelId="{89844120-95D6-4AC1-9928-B73D1AD7F681}" type="presParOf" srcId="{60CFE565-C0F4-4781-8977-AC22527A20A0}" destId="{89358670-740F-46EB-B57B-DEC90C36447D}" srcOrd="6" destOrd="0" presId="urn:microsoft.com/office/officeart/2005/8/layout/vList2"/>
    <dgm:cxn modelId="{081FB1C6-BA62-462B-A47B-A8F74667E907}" type="presParOf" srcId="{60CFE565-C0F4-4781-8977-AC22527A20A0}" destId="{6A1E96E5-45B5-4D22-A10E-73B6DAE434AF}" srcOrd="7" destOrd="0" presId="urn:microsoft.com/office/officeart/2005/8/layout/vList2"/>
    <dgm:cxn modelId="{4134E860-419C-4B2C-A6B6-B09893C3E695}" type="presParOf" srcId="{60CFE565-C0F4-4781-8977-AC22527A20A0}" destId="{BBCBF79D-BCF9-466F-8812-C65FACA2437A}" srcOrd="8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781A073-15CE-4BF9-8F41-2F38BD151A8B}" type="doc">
      <dgm:prSet loTypeId="urn:microsoft.com/office/officeart/2005/8/layout/chevron2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14A03FA-F429-4F62-993D-610EA7971A79}">
      <dgm:prSet phldrT="[Текст]"/>
      <dgm:spPr/>
      <dgm:t>
        <a:bodyPr/>
        <a:lstStyle/>
        <a:p>
          <a:r>
            <a:rPr lang="ru-RU" dirty="0" smtClean="0"/>
            <a:t>1.</a:t>
          </a:r>
          <a:endParaRPr lang="ru-RU" dirty="0"/>
        </a:p>
      </dgm:t>
    </dgm:pt>
    <dgm:pt modelId="{03424ECA-15C2-4489-BD6A-281A2D85B571}" type="parTrans" cxnId="{3A077BF3-EE50-4D0C-BDFC-CC49A136A705}">
      <dgm:prSet/>
      <dgm:spPr/>
      <dgm:t>
        <a:bodyPr/>
        <a:lstStyle/>
        <a:p>
          <a:endParaRPr lang="ru-RU"/>
        </a:p>
      </dgm:t>
    </dgm:pt>
    <dgm:pt modelId="{B200C18B-A610-4950-8E2F-E81031144C10}" type="sibTrans" cxnId="{3A077BF3-EE50-4D0C-BDFC-CC49A136A705}">
      <dgm:prSet/>
      <dgm:spPr/>
      <dgm:t>
        <a:bodyPr/>
        <a:lstStyle/>
        <a:p>
          <a:endParaRPr lang="ru-RU"/>
        </a:p>
      </dgm:t>
    </dgm:pt>
    <dgm:pt modelId="{3E9F32F5-01FE-4802-8463-55FBC2B6CF77}">
      <dgm:prSet phldrT="[Текст]"/>
      <dgm:spPr/>
      <dgm:t>
        <a:bodyPr/>
        <a:lstStyle/>
        <a:p>
          <a:r>
            <a:rPr lang="ru-RU" b="1" i="1" dirty="0" smtClean="0">
              <a:solidFill>
                <a:srgbClr val="0070C0"/>
              </a:solidFill>
              <a:latin typeface="Georgia" pitchFamily="18" charset="0"/>
            </a:rPr>
            <a:t>Учебная деятельность должна быть организована так, чтобы ребенок активно действовал, вовлекался в процесс самостоятельного поиска и «открытия» новых знаний, решал вопросы проблемного характера.</a:t>
          </a:r>
          <a:endParaRPr lang="ru-RU" b="1" i="1" dirty="0">
            <a:solidFill>
              <a:srgbClr val="0070C0"/>
            </a:solidFill>
            <a:latin typeface="Georgia" pitchFamily="18" charset="0"/>
          </a:endParaRPr>
        </a:p>
      </dgm:t>
    </dgm:pt>
    <dgm:pt modelId="{F0DC755B-AF7A-4E9C-827F-40367832E5E7}" type="parTrans" cxnId="{F611B9E1-94E0-41B2-863D-40EDDDA26812}">
      <dgm:prSet/>
      <dgm:spPr/>
      <dgm:t>
        <a:bodyPr/>
        <a:lstStyle/>
        <a:p>
          <a:endParaRPr lang="ru-RU"/>
        </a:p>
      </dgm:t>
    </dgm:pt>
    <dgm:pt modelId="{53BF6A98-5A1F-4D34-B94D-E427794D93AF}" type="sibTrans" cxnId="{F611B9E1-94E0-41B2-863D-40EDDDA26812}">
      <dgm:prSet/>
      <dgm:spPr/>
      <dgm:t>
        <a:bodyPr/>
        <a:lstStyle/>
        <a:p>
          <a:endParaRPr lang="ru-RU"/>
        </a:p>
      </dgm:t>
    </dgm:pt>
    <dgm:pt modelId="{1A1F24C0-7547-42B7-BBDB-F1533E6BB8AB}">
      <dgm:prSet phldrT="[Текст]"/>
      <dgm:spPr/>
      <dgm:t>
        <a:bodyPr/>
        <a:lstStyle/>
        <a:p>
          <a:r>
            <a:rPr lang="ru-RU" dirty="0" smtClean="0"/>
            <a:t>2.</a:t>
          </a:r>
          <a:endParaRPr lang="ru-RU" dirty="0"/>
        </a:p>
      </dgm:t>
    </dgm:pt>
    <dgm:pt modelId="{61FB3A38-A888-4523-BBEE-29B3498F9A78}" type="parTrans" cxnId="{479E6E13-FE60-4FB5-AB0F-B3E4BD8128CA}">
      <dgm:prSet/>
      <dgm:spPr/>
      <dgm:t>
        <a:bodyPr/>
        <a:lstStyle/>
        <a:p>
          <a:endParaRPr lang="ru-RU"/>
        </a:p>
      </dgm:t>
    </dgm:pt>
    <dgm:pt modelId="{77BCA8B1-14D7-4FB0-8371-D9CF3CADC27F}" type="sibTrans" cxnId="{479E6E13-FE60-4FB5-AB0F-B3E4BD8128CA}">
      <dgm:prSet/>
      <dgm:spPr/>
      <dgm:t>
        <a:bodyPr/>
        <a:lstStyle/>
        <a:p>
          <a:endParaRPr lang="ru-RU"/>
        </a:p>
      </dgm:t>
    </dgm:pt>
    <dgm:pt modelId="{19D68168-D26F-4DF3-8449-28F64BBA0B78}">
      <dgm:prSet phldrT="[Текст]"/>
      <dgm:spPr/>
      <dgm:t>
        <a:bodyPr/>
        <a:lstStyle/>
        <a:p>
          <a:r>
            <a:rPr lang="ru-RU" b="1" i="1" dirty="0" smtClean="0">
              <a:solidFill>
                <a:srgbClr val="0070C0"/>
              </a:solidFill>
              <a:latin typeface="Georgia" pitchFamily="18" charset="0"/>
            </a:rPr>
            <a:t>Учебная деятельность должна быть разнообразна. Однообразный материал и однообразные методы его преподнесения очень быстро вызывают у детей скуку.</a:t>
          </a:r>
          <a:endParaRPr lang="ru-RU" b="1" i="1" dirty="0">
            <a:solidFill>
              <a:srgbClr val="0070C0"/>
            </a:solidFill>
            <a:latin typeface="Georgia" pitchFamily="18" charset="0"/>
          </a:endParaRPr>
        </a:p>
      </dgm:t>
    </dgm:pt>
    <dgm:pt modelId="{F6F91E8B-0C32-4456-959D-6453B70EBA6F}" type="parTrans" cxnId="{FA262AFD-F543-407C-8D43-182E1C2FE05B}">
      <dgm:prSet/>
      <dgm:spPr/>
      <dgm:t>
        <a:bodyPr/>
        <a:lstStyle/>
        <a:p>
          <a:endParaRPr lang="ru-RU"/>
        </a:p>
      </dgm:t>
    </dgm:pt>
    <dgm:pt modelId="{C8404A84-6B95-4A9E-86C4-03B689CFE722}" type="sibTrans" cxnId="{FA262AFD-F543-407C-8D43-182E1C2FE05B}">
      <dgm:prSet/>
      <dgm:spPr/>
      <dgm:t>
        <a:bodyPr/>
        <a:lstStyle/>
        <a:p>
          <a:endParaRPr lang="ru-RU"/>
        </a:p>
      </dgm:t>
    </dgm:pt>
    <dgm:pt modelId="{065896BA-7DF7-4C93-9771-3443F10EB4D7}">
      <dgm:prSet phldrT="[Текст]"/>
      <dgm:spPr/>
      <dgm:t>
        <a:bodyPr/>
        <a:lstStyle/>
        <a:p>
          <a:r>
            <a:rPr lang="ru-RU" dirty="0" smtClean="0"/>
            <a:t>3.</a:t>
          </a:r>
          <a:endParaRPr lang="ru-RU" dirty="0"/>
        </a:p>
      </dgm:t>
    </dgm:pt>
    <dgm:pt modelId="{E24A5096-50FD-40B5-B1FE-685A7D9C0D5B}" type="parTrans" cxnId="{FE1476A2-D007-473B-809D-5ECAA7C088AA}">
      <dgm:prSet/>
      <dgm:spPr/>
      <dgm:t>
        <a:bodyPr/>
        <a:lstStyle/>
        <a:p>
          <a:endParaRPr lang="ru-RU"/>
        </a:p>
      </dgm:t>
    </dgm:pt>
    <dgm:pt modelId="{1A5B5F6C-93DC-410E-9D66-F018329A2E70}" type="sibTrans" cxnId="{FE1476A2-D007-473B-809D-5ECAA7C088AA}">
      <dgm:prSet/>
      <dgm:spPr/>
      <dgm:t>
        <a:bodyPr/>
        <a:lstStyle/>
        <a:p>
          <a:endParaRPr lang="ru-RU"/>
        </a:p>
      </dgm:t>
    </dgm:pt>
    <dgm:pt modelId="{B270CE00-E463-4163-826C-71D22292B648}">
      <dgm:prSet phldrT="[Текст]"/>
      <dgm:spPr/>
      <dgm:t>
        <a:bodyPr/>
        <a:lstStyle/>
        <a:p>
          <a:r>
            <a:rPr lang="ru-RU" b="1" i="1" dirty="0" smtClean="0">
              <a:solidFill>
                <a:srgbClr val="0070C0"/>
              </a:solidFill>
              <a:latin typeface="Georgia" pitchFamily="18" charset="0"/>
            </a:rPr>
            <a:t>Новый материал должен быть хорошо связан с тем, что дети усвоили раньше.</a:t>
          </a:r>
          <a:endParaRPr lang="ru-RU" b="1" i="1" dirty="0">
            <a:solidFill>
              <a:srgbClr val="0070C0"/>
            </a:solidFill>
            <a:latin typeface="Georgia" pitchFamily="18" charset="0"/>
          </a:endParaRPr>
        </a:p>
      </dgm:t>
    </dgm:pt>
    <dgm:pt modelId="{7750D578-D0C0-45FE-B556-6D0AAD3C15D9}" type="parTrans" cxnId="{6749FBFE-1CEB-4F42-A1D5-50E5FBE772E4}">
      <dgm:prSet/>
      <dgm:spPr/>
      <dgm:t>
        <a:bodyPr/>
        <a:lstStyle/>
        <a:p>
          <a:endParaRPr lang="ru-RU"/>
        </a:p>
      </dgm:t>
    </dgm:pt>
    <dgm:pt modelId="{CA12A55A-10FB-4E97-A4E6-751E59223ACC}" type="sibTrans" cxnId="{6749FBFE-1CEB-4F42-A1D5-50E5FBE772E4}">
      <dgm:prSet/>
      <dgm:spPr/>
      <dgm:t>
        <a:bodyPr/>
        <a:lstStyle/>
        <a:p>
          <a:endParaRPr lang="ru-RU"/>
        </a:p>
      </dgm:t>
    </dgm:pt>
    <dgm:pt modelId="{0C0C65F5-CE0E-4CAB-8918-2BA342B90527}">
      <dgm:prSet phldrT="[Текст]"/>
      <dgm:spPr/>
      <dgm:t>
        <a:bodyPr/>
        <a:lstStyle/>
        <a:p>
          <a:r>
            <a:rPr lang="ru-RU" dirty="0" smtClean="0"/>
            <a:t>4.</a:t>
          </a:r>
          <a:endParaRPr lang="ru-RU" dirty="0"/>
        </a:p>
      </dgm:t>
    </dgm:pt>
    <dgm:pt modelId="{A384F5A3-CFA8-483C-95E5-95A1744D985C}" type="parTrans" cxnId="{E7A1C223-B9C6-4FE0-9C2C-A49C25BB75C1}">
      <dgm:prSet/>
      <dgm:spPr/>
      <dgm:t>
        <a:bodyPr/>
        <a:lstStyle/>
        <a:p>
          <a:endParaRPr lang="ru-RU"/>
        </a:p>
      </dgm:t>
    </dgm:pt>
    <dgm:pt modelId="{6798BB41-8510-474C-90CB-91A1A2C6271C}" type="sibTrans" cxnId="{E7A1C223-B9C6-4FE0-9C2C-A49C25BB75C1}">
      <dgm:prSet/>
      <dgm:spPr/>
      <dgm:t>
        <a:bodyPr/>
        <a:lstStyle/>
        <a:p>
          <a:endParaRPr lang="ru-RU"/>
        </a:p>
      </dgm:t>
    </dgm:pt>
    <dgm:pt modelId="{BC1D675F-03FC-42F7-93CE-CA08F1EE22DE}">
      <dgm:prSet phldrT="[Текст]"/>
      <dgm:spPr>
        <a:solidFill>
          <a:srgbClr val="FF0066"/>
        </a:solidFill>
        <a:ln>
          <a:solidFill>
            <a:srgbClr val="FF0066"/>
          </a:solidFill>
        </a:ln>
      </dgm:spPr>
      <dgm:t>
        <a:bodyPr/>
        <a:lstStyle/>
        <a:p>
          <a:r>
            <a:rPr lang="ru-RU" dirty="0" smtClean="0"/>
            <a:t>5.</a:t>
          </a:r>
          <a:endParaRPr lang="ru-RU" dirty="0"/>
        </a:p>
      </dgm:t>
    </dgm:pt>
    <dgm:pt modelId="{28276468-4605-47A1-A2BB-522DD685173A}" type="parTrans" cxnId="{72F78067-B09D-4BB2-A04E-C1A00EC1E59F}">
      <dgm:prSet/>
      <dgm:spPr/>
      <dgm:t>
        <a:bodyPr/>
        <a:lstStyle/>
        <a:p>
          <a:endParaRPr lang="ru-RU"/>
        </a:p>
      </dgm:t>
    </dgm:pt>
    <dgm:pt modelId="{07B76254-3E58-443F-830C-C4B8E2BB7A8F}" type="sibTrans" cxnId="{72F78067-B09D-4BB2-A04E-C1A00EC1E59F}">
      <dgm:prSet/>
      <dgm:spPr/>
      <dgm:t>
        <a:bodyPr/>
        <a:lstStyle/>
        <a:p>
          <a:endParaRPr lang="ru-RU"/>
        </a:p>
      </dgm:t>
    </dgm:pt>
    <dgm:pt modelId="{9EA7F51D-C706-4257-83BD-82E5B45039E9}">
      <dgm:prSet phldrT="[Текст]"/>
      <dgm:spPr/>
      <dgm:t>
        <a:bodyPr/>
        <a:lstStyle/>
        <a:p>
          <a:r>
            <a:rPr lang="ru-RU" dirty="0" smtClean="0"/>
            <a:t>6.</a:t>
          </a:r>
          <a:endParaRPr lang="ru-RU" dirty="0"/>
        </a:p>
      </dgm:t>
    </dgm:pt>
    <dgm:pt modelId="{FAF8FA9B-2936-499A-9A07-C12F13F1C981}" type="parTrans" cxnId="{06FBA4CF-67C3-4657-B503-469D5C8FC892}">
      <dgm:prSet/>
      <dgm:spPr/>
      <dgm:t>
        <a:bodyPr/>
        <a:lstStyle/>
        <a:p>
          <a:endParaRPr lang="ru-RU"/>
        </a:p>
      </dgm:t>
    </dgm:pt>
    <dgm:pt modelId="{7A16AA27-AC7E-4168-B50F-48438FC5C95A}" type="sibTrans" cxnId="{06FBA4CF-67C3-4657-B503-469D5C8FC892}">
      <dgm:prSet/>
      <dgm:spPr/>
      <dgm:t>
        <a:bodyPr/>
        <a:lstStyle/>
        <a:p>
          <a:endParaRPr lang="ru-RU"/>
        </a:p>
      </dgm:t>
    </dgm:pt>
    <dgm:pt modelId="{C0298568-1FBC-45D4-BD5B-8B4082E764C1}">
      <dgm:prSet/>
      <dgm:spPr/>
      <dgm:t>
        <a:bodyPr/>
        <a:lstStyle/>
        <a:p>
          <a:r>
            <a:rPr lang="ru-RU" b="1" i="1" dirty="0" smtClean="0">
              <a:solidFill>
                <a:srgbClr val="0070C0"/>
              </a:solidFill>
              <a:latin typeface="Georgia" pitchFamily="18" charset="0"/>
            </a:rPr>
            <a:t>Учебные задания, предлагаемые детям, должны быть трудными, но посильными</a:t>
          </a:r>
          <a:endParaRPr lang="ru-RU" b="1" i="1" dirty="0">
            <a:solidFill>
              <a:srgbClr val="0070C0"/>
            </a:solidFill>
            <a:latin typeface="Georgia" pitchFamily="18" charset="0"/>
          </a:endParaRPr>
        </a:p>
      </dgm:t>
    </dgm:pt>
    <dgm:pt modelId="{FA0D0AE4-4AF3-46FD-9B83-7FAA6CFA30C0}" type="parTrans" cxnId="{B0A82F78-92B0-4AB2-91CE-6A5339E3D724}">
      <dgm:prSet/>
      <dgm:spPr/>
      <dgm:t>
        <a:bodyPr/>
        <a:lstStyle/>
        <a:p>
          <a:endParaRPr lang="ru-RU"/>
        </a:p>
      </dgm:t>
    </dgm:pt>
    <dgm:pt modelId="{79CF999A-3862-4D34-935F-00FC9EFF4E9F}" type="sibTrans" cxnId="{B0A82F78-92B0-4AB2-91CE-6A5339E3D724}">
      <dgm:prSet/>
      <dgm:spPr/>
      <dgm:t>
        <a:bodyPr/>
        <a:lstStyle/>
        <a:p>
          <a:endParaRPr lang="ru-RU"/>
        </a:p>
      </dgm:t>
    </dgm:pt>
    <dgm:pt modelId="{EF11748B-2D0D-4A2D-9D81-8A0CCF534B22}">
      <dgm:prSet/>
      <dgm:spPr>
        <a:ln>
          <a:solidFill>
            <a:srgbClr val="FF0066"/>
          </a:solidFill>
        </a:ln>
      </dgm:spPr>
      <dgm:t>
        <a:bodyPr/>
        <a:lstStyle/>
        <a:p>
          <a:r>
            <a:rPr lang="ru-RU" b="1" i="1" dirty="0" smtClean="0">
              <a:solidFill>
                <a:srgbClr val="0070C0"/>
              </a:solidFill>
              <a:latin typeface="Georgia" pitchFamily="18" charset="0"/>
            </a:rPr>
            <a:t>Важно положительно оценивать все успехи ребят. Положительная оценка стимулирует познавательную активность.</a:t>
          </a:r>
          <a:endParaRPr lang="ru-RU" b="1" i="1" dirty="0">
            <a:solidFill>
              <a:srgbClr val="0070C0"/>
            </a:solidFill>
            <a:latin typeface="Georgia" pitchFamily="18" charset="0"/>
          </a:endParaRPr>
        </a:p>
      </dgm:t>
    </dgm:pt>
    <dgm:pt modelId="{6185DC08-B0A3-4A33-BE86-F2901120213A}" type="parTrans" cxnId="{BD8FA07C-2EB6-4C0F-B6C4-AFFBDF7C6C6D}">
      <dgm:prSet/>
      <dgm:spPr/>
      <dgm:t>
        <a:bodyPr/>
        <a:lstStyle/>
        <a:p>
          <a:endParaRPr lang="ru-RU"/>
        </a:p>
      </dgm:t>
    </dgm:pt>
    <dgm:pt modelId="{3AC6F701-B91D-419A-AD4A-9878B4504D42}" type="sibTrans" cxnId="{BD8FA07C-2EB6-4C0F-B6C4-AFFBDF7C6C6D}">
      <dgm:prSet/>
      <dgm:spPr/>
      <dgm:t>
        <a:bodyPr/>
        <a:lstStyle/>
        <a:p>
          <a:endParaRPr lang="ru-RU"/>
        </a:p>
      </dgm:t>
    </dgm:pt>
    <dgm:pt modelId="{55975034-638B-4949-87C7-B0E67E8CEFE2}">
      <dgm:prSet/>
      <dgm:spPr/>
      <dgm:t>
        <a:bodyPr/>
        <a:lstStyle/>
        <a:p>
          <a:r>
            <a:rPr lang="ru-RU" b="1" i="1" dirty="0" smtClean="0">
              <a:solidFill>
                <a:srgbClr val="0070C0"/>
              </a:solidFill>
              <a:latin typeface="Georgia" pitchFamily="18" charset="0"/>
            </a:rPr>
            <a:t>Учебный материал должен быть ярким и эмоционально окрашенным.</a:t>
          </a:r>
          <a:endParaRPr lang="ru-RU" b="1" i="1" dirty="0">
            <a:solidFill>
              <a:srgbClr val="0070C0"/>
            </a:solidFill>
            <a:latin typeface="Georgia" pitchFamily="18" charset="0"/>
          </a:endParaRPr>
        </a:p>
      </dgm:t>
    </dgm:pt>
    <dgm:pt modelId="{5CDEF920-D018-4201-ADC2-AC5C7DCFFE10}" type="parTrans" cxnId="{C4483E58-80D2-4579-AF99-9AF97D27E18D}">
      <dgm:prSet/>
      <dgm:spPr/>
      <dgm:t>
        <a:bodyPr/>
        <a:lstStyle/>
        <a:p>
          <a:endParaRPr lang="ru-RU"/>
        </a:p>
      </dgm:t>
    </dgm:pt>
    <dgm:pt modelId="{DC474664-2718-4117-B5FE-9D53B70D619B}" type="sibTrans" cxnId="{C4483E58-80D2-4579-AF99-9AF97D27E18D}">
      <dgm:prSet/>
      <dgm:spPr/>
      <dgm:t>
        <a:bodyPr/>
        <a:lstStyle/>
        <a:p>
          <a:endParaRPr lang="ru-RU"/>
        </a:p>
      </dgm:t>
    </dgm:pt>
    <dgm:pt modelId="{062DCF8C-349F-458C-BE1F-9442BAF145E5}" type="pres">
      <dgm:prSet presAssocID="{2781A073-15CE-4BF9-8F41-2F38BD151A8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BDC7625-FF9A-4246-B9D1-BFAE6F332582}" type="pres">
      <dgm:prSet presAssocID="{614A03FA-F429-4F62-993D-610EA7971A79}" presName="composite" presStyleCnt="0"/>
      <dgm:spPr/>
    </dgm:pt>
    <dgm:pt modelId="{217E42E2-A614-4F6B-89A3-0E794CB9623C}" type="pres">
      <dgm:prSet presAssocID="{614A03FA-F429-4F62-993D-610EA7971A79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99D75C-A043-4E3A-A234-6103AB17BEA9}" type="pres">
      <dgm:prSet presAssocID="{614A03FA-F429-4F62-993D-610EA7971A79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B8348F-2313-4268-9846-624D7F562D52}" type="pres">
      <dgm:prSet presAssocID="{B200C18B-A610-4950-8E2F-E81031144C10}" presName="sp" presStyleCnt="0"/>
      <dgm:spPr/>
    </dgm:pt>
    <dgm:pt modelId="{58F76B19-40C1-4E20-87A4-B6CE92F792EB}" type="pres">
      <dgm:prSet presAssocID="{1A1F24C0-7547-42B7-BBDB-F1533E6BB8AB}" presName="composite" presStyleCnt="0"/>
      <dgm:spPr/>
    </dgm:pt>
    <dgm:pt modelId="{2A418176-EE69-4626-8902-8215FD5869DB}" type="pres">
      <dgm:prSet presAssocID="{1A1F24C0-7547-42B7-BBDB-F1533E6BB8AB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5AB22A-BAED-4598-AE0E-2F2D3408EDB2}" type="pres">
      <dgm:prSet presAssocID="{1A1F24C0-7547-42B7-BBDB-F1533E6BB8AB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DA14FD-7F64-438A-A4C4-803110E83C03}" type="pres">
      <dgm:prSet presAssocID="{77BCA8B1-14D7-4FB0-8371-D9CF3CADC27F}" presName="sp" presStyleCnt="0"/>
      <dgm:spPr/>
    </dgm:pt>
    <dgm:pt modelId="{F1771B6E-4303-49D0-A756-501A2D6D9E72}" type="pres">
      <dgm:prSet presAssocID="{065896BA-7DF7-4C93-9771-3443F10EB4D7}" presName="composite" presStyleCnt="0"/>
      <dgm:spPr/>
    </dgm:pt>
    <dgm:pt modelId="{DC6B5FC6-60F6-4878-B8C5-50A11A593F1E}" type="pres">
      <dgm:prSet presAssocID="{065896BA-7DF7-4C93-9771-3443F10EB4D7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AACD69-93E3-4DF4-B05C-452B933A462D}" type="pres">
      <dgm:prSet presAssocID="{065896BA-7DF7-4C93-9771-3443F10EB4D7}" presName="descendantText" presStyleLbl="alignAcc1" presStyleIdx="2" presStyleCnt="6" custLinFactNeighborX="218" custLinFactNeighborY="88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B534EF-46B0-4577-ACDD-9176769EAC67}" type="pres">
      <dgm:prSet presAssocID="{1A5B5F6C-93DC-410E-9D66-F018329A2E70}" presName="sp" presStyleCnt="0"/>
      <dgm:spPr/>
    </dgm:pt>
    <dgm:pt modelId="{911B9D9D-D469-4F39-8103-AD729F0D7504}" type="pres">
      <dgm:prSet presAssocID="{0C0C65F5-CE0E-4CAB-8918-2BA342B90527}" presName="composite" presStyleCnt="0"/>
      <dgm:spPr/>
    </dgm:pt>
    <dgm:pt modelId="{F07D2480-85AE-47BB-9221-F4A06486856D}" type="pres">
      <dgm:prSet presAssocID="{0C0C65F5-CE0E-4CAB-8918-2BA342B90527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543251-1FA1-46AC-AF5A-F0169FC632B7}" type="pres">
      <dgm:prSet presAssocID="{0C0C65F5-CE0E-4CAB-8918-2BA342B90527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AC06C-B8B4-4F97-A053-49FE93D2AE19}" type="pres">
      <dgm:prSet presAssocID="{6798BB41-8510-474C-90CB-91A1A2C6271C}" presName="sp" presStyleCnt="0"/>
      <dgm:spPr/>
    </dgm:pt>
    <dgm:pt modelId="{94C4B828-655C-4177-9482-5A80D0FD67D0}" type="pres">
      <dgm:prSet presAssocID="{BC1D675F-03FC-42F7-93CE-CA08F1EE22DE}" presName="composite" presStyleCnt="0"/>
      <dgm:spPr/>
    </dgm:pt>
    <dgm:pt modelId="{DD1287B4-B269-4760-8D2B-892F79644D90}" type="pres">
      <dgm:prSet presAssocID="{BC1D675F-03FC-42F7-93CE-CA08F1EE22DE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EA252A-05CB-4266-8526-2464F30A14EA}" type="pres">
      <dgm:prSet presAssocID="{BC1D675F-03FC-42F7-93CE-CA08F1EE22DE}" presName="descendantText" presStyleLbl="alignAcc1" presStyleIdx="4" presStyleCnt="6" custLinFactNeighborX="10" custLinFactNeighborY="26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70F455-0E59-4E9B-A698-289D6E9A3F55}" type="pres">
      <dgm:prSet presAssocID="{07B76254-3E58-443F-830C-C4B8E2BB7A8F}" presName="sp" presStyleCnt="0"/>
      <dgm:spPr/>
    </dgm:pt>
    <dgm:pt modelId="{CFBDD4EB-00FD-4641-B432-2B78C0919159}" type="pres">
      <dgm:prSet presAssocID="{9EA7F51D-C706-4257-83BD-82E5B45039E9}" presName="composite" presStyleCnt="0"/>
      <dgm:spPr/>
    </dgm:pt>
    <dgm:pt modelId="{A786C8AF-67CB-4F6F-B3E7-35C12F74CDF6}" type="pres">
      <dgm:prSet presAssocID="{9EA7F51D-C706-4257-83BD-82E5B45039E9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2EEC42-30A8-4A81-B727-A83B19094038}" type="pres">
      <dgm:prSet presAssocID="{9EA7F51D-C706-4257-83BD-82E5B45039E9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1476A2-D007-473B-809D-5ECAA7C088AA}" srcId="{2781A073-15CE-4BF9-8F41-2F38BD151A8B}" destId="{065896BA-7DF7-4C93-9771-3443F10EB4D7}" srcOrd="2" destOrd="0" parTransId="{E24A5096-50FD-40B5-B1FE-685A7D9C0D5B}" sibTransId="{1A5B5F6C-93DC-410E-9D66-F018329A2E70}"/>
    <dgm:cxn modelId="{391F65E1-9B3F-4C63-8A0C-65CE8A776FA6}" type="presOf" srcId="{B270CE00-E463-4163-826C-71D22292B648}" destId="{63AACD69-93E3-4DF4-B05C-452B933A462D}" srcOrd="0" destOrd="0" presId="urn:microsoft.com/office/officeart/2005/8/layout/chevron2"/>
    <dgm:cxn modelId="{243C52F6-F7E5-45C3-AF1F-7D7C1AFF2E70}" type="presOf" srcId="{19D68168-D26F-4DF3-8449-28F64BBA0B78}" destId="{815AB22A-BAED-4598-AE0E-2F2D3408EDB2}" srcOrd="0" destOrd="0" presId="urn:microsoft.com/office/officeart/2005/8/layout/chevron2"/>
    <dgm:cxn modelId="{702603F2-03DE-41CA-9E1A-9A3FBE887043}" type="presOf" srcId="{614A03FA-F429-4F62-993D-610EA7971A79}" destId="{217E42E2-A614-4F6B-89A3-0E794CB9623C}" srcOrd="0" destOrd="0" presId="urn:microsoft.com/office/officeart/2005/8/layout/chevron2"/>
    <dgm:cxn modelId="{A6F63F21-46DF-4225-9576-0EC4F08D6F03}" type="presOf" srcId="{1A1F24C0-7547-42B7-BBDB-F1533E6BB8AB}" destId="{2A418176-EE69-4626-8902-8215FD5869DB}" srcOrd="0" destOrd="0" presId="urn:microsoft.com/office/officeart/2005/8/layout/chevron2"/>
    <dgm:cxn modelId="{F4CF4B66-83BA-4D69-9868-24AE2F906D4C}" type="presOf" srcId="{2781A073-15CE-4BF9-8F41-2F38BD151A8B}" destId="{062DCF8C-349F-458C-BE1F-9442BAF145E5}" srcOrd="0" destOrd="0" presId="urn:microsoft.com/office/officeart/2005/8/layout/chevron2"/>
    <dgm:cxn modelId="{72F78067-B09D-4BB2-A04E-C1A00EC1E59F}" srcId="{2781A073-15CE-4BF9-8F41-2F38BD151A8B}" destId="{BC1D675F-03FC-42F7-93CE-CA08F1EE22DE}" srcOrd="4" destOrd="0" parTransId="{28276468-4605-47A1-A2BB-522DD685173A}" sibTransId="{07B76254-3E58-443F-830C-C4B8E2BB7A8F}"/>
    <dgm:cxn modelId="{06FBA4CF-67C3-4657-B503-469D5C8FC892}" srcId="{2781A073-15CE-4BF9-8F41-2F38BD151A8B}" destId="{9EA7F51D-C706-4257-83BD-82E5B45039E9}" srcOrd="5" destOrd="0" parTransId="{FAF8FA9B-2936-499A-9A07-C12F13F1C981}" sibTransId="{7A16AA27-AC7E-4168-B50F-48438FC5C95A}"/>
    <dgm:cxn modelId="{F11BBB38-DBA6-45BD-872E-1084CC687386}" type="presOf" srcId="{3E9F32F5-01FE-4802-8463-55FBC2B6CF77}" destId="{1699D75C-A043-4E3A-A234-6103AB17BEA9}" srcOrd="0" destOrd="0" presId="urn:microsoft.com/office/officeart/2005/8/layout/chevron2"/>
    <dgm:cxn modelId="{B0A82F78-92B0-4AB2-91CE-6A5339E3D724}" srcId="{0C0C65F5-CE0E-4CAB-8918-2BA342B90527}" destId="{C0298568-1FBC-45D4-BD5B-8B4082E764C1}" srcOrd="0" destOrd="0" parTransId="{FA0D0AE4-4AF3-46FD-9B83-7FAA6CFA30C0}" sibTransId="{79CF999A-3862-4D34-935F-00FC9EFF4E9F}"/>
    <dgm:cxn modelId="{6749FBFE-1CEB-4F42-A1D5-50E5FBE772E4}" srcId="{065896BA-7DF7-4C93-9771-3443F10EB4D7}" destId="{B270CE00-E463-4163-826C-71D22292B648}" srcOrd="0" destOrd="0" parTransId="{7750D578-D0C0-45FE-B556-6D0AAD3C15D9}" sibTransId="{CA12A55A-10FB-4E97-A4E6-751E59223ACC}"/>
    <dgm:cxn modelId="{FA262AFD-F543-407C-8D43-182E1C2FE05B}" srcId="{1A1F24C0-7547-42B7-BBDB-F1533E6BB8AB}" destId="{19D68168-D26F-4DF3-8449-28F64BBA0B78}" srcOrd="0" destOrd="0" parTransId="{F6F91E8B-0C32-4456-959D-6453B70EBA6F}" sibTransId="{C8404A84-6B95-4A9E-86C4-03B689CFE722}"/>
    <dgm:cxn modelId="{CE3A109B-A73B-4A3E-98B5-256B39468651}" type="presOf" srcId="{C0298568-1FBC-45D4-BD5B-8B4082E764C1}" destId="{54543251-1FA1-46AC-AF5A-F0169FC632B7}" srcOrd="0" destOrd="0" presId="urn:microsoft.com/office/officeart/2005/8/layout/chevron2"/>
    <dgm:cxn modelId="{9D72D976-E89B-4F49-A7C1-6F3446DBE896}" type="presOf" srcId="{BC1D675F-03FC-42F7-93CE-CA08F1EE22DE}" destId="{DD1287B4-B269-4760-8D2B-892F79644D90}" srcOrd="0" destOrd="0" presId="urn:microsoft.com/office/officeart/2005/8/layout/chevron2"/>
    <dgm:cxn modelId="{CB90BC45-5832-4692-890A-6BD2DFE84EC7}" type="presOf" srcId="{EF11748B-2D0D-4A2D-9D81-8A0CCF534B22}" destId="{9BEA252A-05CB-4266-8526-2464F30A14EA}" srcOrd="0" destOrd="0" presId="urn:microsoft.com/office/officeart/2005/8/layout/chevron2"/>
    <dgm:cxn modelId="{3A077BF3-EE50-4D0C-BDFC-CC49A136A705}" srcId="{2781A073-15CE-4BF9-8F41-2F38BD151A8B}" destId="{614A03FA-F429-4F62-993D-610EA7971A79}" srcOrd="0" destOrd="0" parTransId="{03424ECA-15C2-4489-BD6A-281A2D85B571}" sibTransId="{B200C18B-A610-4950-8E2F-E81031144C10}"/>
    <dgm:cxn modelId="{F611B9E1-94E0-41B2-863D-40EDDDA26812}" srcId="{614A03FA-F429-4F62-993D-610EA7971A79}" destId="{3E9F32F5-01FE-4802-8463-55FBC2B6CF77}" srcOrd="0" destOrd="0" parTransId="{F0DC755B-AF7A-4E9C-827F-40367832E5E7}" sibTransId="{53BF6A98-5A1F-4D34-B94D-E427794D93AF}"/>
    <dgm:cxn modelId="{931313FB-D7C6-44F7-8463-8D1448F5594E}" type="presOf" srcId="{55975034-638B-4949-87C7-B0E67E8CEFE2}" destId="{4F2EEC42-30A8-4A81-B727-A83B19094038}" srcOrd="0" destOrd="0" presId="urn:microsoft.com/office/officeart/2005/8/layout/chevron2"/>
    <dgm:cxn modelId="{77B14BDB-0C69-4154-B43D-55753E30B23C}" type="presOf" srcId="{065896BA-7DF7-4C93-9771-3443F10EB4D7}" destId="{DC6B5FC6-60F6-4878-B8C5-50A11A593F1E}" srcOrd="0" destOrd="0" presId="urn:microsoft.com/office/officeart/2005/8/layout/chevron2"/>
    <dgm:cxn modelId="{AFB759B8-6FB1-41D0-8CB9-A72F7679970C}" type="presOf" srcId="{9EA7F51D-C706-4257-83BD-82E5B45039E9}" destId="{A786C8AF-67CB-4F6F-B3E7-35C12F74CDF6}" srcOrd="0" destOrd="0" presId="urn:microsoft.com/office/officeart/2005/8/layout/chevron2"/>
    <dgm:cxn modelId="{E6375179-5693-4785-B2B9-8B411025A8CC}" type="presOf" srcId="{0C0C65F5-CE0E-4CAB-8918-2BA342B90527}" destId="{F07D2480-85AE-47BB-9221-F4A06486856D}" srcOrd="0" destOrd="0" presId="urn:microsoft.com/office/officeart/2005/8/layout/chevron2"/>
    <dgm:cxn modelId="{E7A1C223-B9C6-4FE0-9C2C-A49C25BB75C1}" srcId="{2781A073-15CE-4BF9-8F41-2F38BD151A8B}" destId="{0C0C65F5-CE0E-4CAB-8918-2BA342B90527}" srcOrd="3" destOrd="0" parTransId="{A384F5A3-CFA8-483C-95E5-95A1744D985C}" sibTransId="{6798BB41-8510-474C-90CB-91A1A2C6271C}"/>
    <dgm:cxn modelId="{C4483E58-80D2-4579-AF99-9AF97D27E18D}" srcId="{9EA7F51D-C706-4257-83BD-82E5B45039E9}" destId="{55975034-638B-4949-87C7-B0E67E8CEFE2}" srcOrd="0" destOrd="0" parTransId="{5CDEF920-D018-4201-ADC2-AC5C7DCFFE10}" sibTransId="{DC474664-2718-4117-B5FE-9D53B70D619B}"/>
    <dgm:cxn modelId="{479E6E13-FE60-4FB5-AB0F-B3E4BD8128CA}" srcId="{2781A073-15CE-4BF9-8F41-2F38BD151A8B}" destId="{1A1F24C0-7547-42B7-BBDB-F1533E6BB8AB}" srcOrd="1" destOrd="0" parTransId="{61FB3A38-A888-4523-BBEE-29B3498F9A78}" sibTransId="{77BCA8B1-14D7-4FB0-8371-D9CF3CADC27F}"/>
    <dgm:cxn modelId="{BD8FA07C-2EB6-4C0F-B6C4-AFFBDF7C6C6D}" srcId="{BC1D675F-03FC-42F7-93CE-CA08F1EE22DE}" destId="{EF11748B-2D0D-4A2D-9D81-8A0CCF534B22}" srcOrd="0" destOrd="0" parTransId="{6185DC08-B0A3-4A33-BE86-F2901120213A}" sibTransId="{3AC6F701-B91D-419A-AD4A-9878B4504D42}"/>
    <dgm:cxn modelId="{302FA838-66BF-49FB-AB0D-1A69FB283257}" type="presParOf" srcId="{062DCF8C-349F-458C-BE1F-9442BAF145E5}" destId="{ABDC7625-FF9A-4246-B9D1-BFAE6F332582}" srcOrd="0" destOrd="0" presId="urn:microsoft.com/office/officeart/2005/8/layout/chevron2"/>
    <dgm:cxn modelId="{E71A2521-C6AE-41C0-A531-DC52D92A4B76}" type="presParOf" srcId="{ABDC7625-FF9A-4246-B9D1-BFAE6F332582}" destId="{217E42E2-A614-4F6B-89A3-0E794CB9623C}" srcOrd="0" destOrd="0" presId="urn:microsoft.com/office/officeart/2005/8/layout/chevron2"/>
    <dgm:cxn modelId="{419AEF9E-4F88-4E0E-9DB0-F95D632DFED4}" type="presParOf" srcId="{ABDC7625-FF9A-4246-B9D1-BFAE6F332582}" destId="{1699D75C-A043-4E3A-A234-6103AB17BEA9}" srcOrd="1" destOrd="0" presId="urn:microsoft.com/office/officeart/2005/8/layout/chevron2"/>
    <dgm:cxn modelId="{C6060F35-FD23-408E-A34D-FB3AD511A926}" type="presParOf" srcId="{062DCF8C-349F-458C-BE1F-9442BAF145E5}" destId="{B7B8348F-2313-4268-9846-624D7F562D52}" srcOrd="1" destOrd="0" presId="urn:microsoft.com/office/officeart/2005/8/layout/chevron2"/>
    <dgm:cxn modelId="{D2B0C8EB-35A8-4D61-A570-071A79960C71}" type="presParOf" srcId="{062DCF8C-349F-458C-BE1F-9442BAF145E5}" destId="{58F76B19-40C1-4E20-87A4-B6CE92F792EB}" srcOrd="2" destOrd="0" presId="urn:microsoft.com/office/officeart/2005/8/layout/chevron2"/>
    <dgm:cxn modelId="{021A378A-1E56-44CD-BBB1-965A030FB946}" type="presParOf" srcId="{58F76B19-40C1-4E20-87A4-B6CE92F792EB}" destId="{2A418176-EE69-4626-8902-8215FD5869DB}" srcOrd="0" destOrd="0" presId="urn:microsoft.com/office/officeart/2005/8/layout/chevron2"/>
    <dgm:cxn modelId="{77B3A62C-6119-43E1-B4FE-755EEB23AD57}" type="presParOf" srcId="{58F76B19-40C1-4E20-87A4-B6CE92F792EB}" destId="{815AB22A-BAED-4598-AE0E-2F2D3408EDB2}" srcOrd="1" destOrd="0" presId="urn:microsoft.com/office/officeart/2005/8/layout/chevron2"/>
    <dgm:cxn modelId="{33FD55AF-AE56-4E5C-926D-1F500D7437D4}" type="presParOf" srcId="{062DCF8C-349F-458C-BE1F-9442BAF145E5}" destId="{0CDA14FD-7F64-438A-A4C4-803110E83C03}" srcOrd="3" destOrd="0" presId="urn:microsoft.com/office/officeart/2005/8/layout/chevron2"/>
    <dgm:cxn modelId="{5497988C-5515-4BE7-9EA9-04F3F062CB7D}" type="presParOf" srcId="{062DCF8C-349F-458C-BE1F-9442BAF145E5}" destId="{F1771B6E-4303-49D0-A756-501A2D6D9E72}" srcOrd="4" destOrd="0" presId="urn:microsoft.com/office/officeart/2005/8/layout/chevron2"/>
    <dgm:cxn modelId="{E8691B77-0B08-4165-8B77-011E0BD86AD9}" type="presParOf" srcId="{F1771B6E-4303-49D0-A756-501A2D6D9E72}" destId="{DC6B5FC6-60F6-4878-B8C5-50A11A593F1E}" srcOrd="0" destOrd="0" presId="urn:microsoft.com/office/officeart/2005/8/layout/chevron2"/>
    <dgm:cxn modelId="{8B5AFC02-EF7D-4CEF-B4FC-C13008A67782}" type="presParOf" srcId="{F1771B6E-4303-49D0-A756-501A2D6D9E72}" destId="{63AACD69-93E3-4DF4-B05C-452B933A462D}" srcOrd="1" destOrd="0" presId="urn:microsoft.com/office/officeart/2005/8/layout/chevron2"/>
    <dgm:cxn modelId="{D5DCD175-9089-4980-A940-9DE2F960C2F5}" type="presParOf" srcId="{062DCF8C-349F-458C-BE1F-9442BAF145E5}" destId="{BEB534EF-46B0-4577-ACDD-9176769EAC67}" srcOrd="5" destOrd="0" presId="urn:microsoft.com/office/officeart/2005/8/layout/chevron2"/>
    <dgm:cxn modelId="{F39CCAD0-0D36-4676-8DC2-13A40B47F8D8}" type="presParOf" srcId="{062DCF8C-349F-458C-BE1F-9442BAF145E5}" destId="{911B9D9D-D469-4F39-8103-AD729F0D7504}" srcOrd="6" destOrd="0" presId="urn:microsoft.com/office/officeart/2005/8/layout/chevron2"/>
    <dgm:cxn modelId="{30F2B093-E39F-40DB-9E27-B23D945E69C6}" type="presParOf" srcId="{911B9D9D-D469-4F39-8103-AD729F0D7504}" destId="{F07D2480-85AE-47BB-9221-F4A06486856D}" srcOrd="0" destOrd="0" presId="urn:microsoft.com/office/officeart/2005/8/layout/chevron2"/>
    <dgm:cxn modelId="{89018543-6C36-4F54-833C-6F98DF21E4E2}" type="presParOf" srcId="{911B9D9D-D469-4F39-8103-AD729F0D7504}" destId="{54543251-1FA1-46AC-AF5A-F0169FC632B7}" srcOrd="1" destOrd="0" presId="urn:microsoft.com/office/officeart/2005/8/layout/chevron2"/>
    <dgm:cxn modelId="{B73C428B-6F99-4BCB-AEE8-CE9766A29318}" type="presParOf" srcId="{062DCF8C-349F-458C-BE1F-9442BAF145E5}" destId="{757AC06C-B8B4-4F97-A053-49FE93D2AE19}" srcOrd="7" destOrd="0" presId="urn:microsoft.com/office/officeart/2005/8/layout/chevron2"/>
    <dgm:cxn modelId="{1B5FDACA-7430-4E2E-A27E-25A0740FE732}" type="presParOf" srcId="{062DCF8C-349F-458C-BE1F-9442BAF145E5}" destId="{94C4B828-655C-4177-9482-5A80D0FD67D0}" srcOrd="8" destOrd="0" presId="urn:microsoft.com/office/officeart/2005/8/layout/chevron2"/>
    <dgm:cxn modelId="{CA6A8D55-4A5F-4179-A8E8-D1F94D273656}" type="presParOf" srcId="{94C4B828-655C-4177-9482-5A80D0FD67D0}" destId="{DD1287B4-B269-4760-8D2B-892F79644D90}" srcOrd="0" destOrd="0" presId="urn:microsoft.com/office/officeart/2005/8/layout/chevron2"/>
    <dgm:cxn modelId="{B70DFFE1-24AE-488F-9815-1899F0B08450}" type="presParOf" srcId="{94C4B828-655C-4177-9482-5A80D0FD67D0}" destId="{9BEA252A-05CB-4266-8526-2464F30A14EA}" srcOrd="1" destOrd="0" presId="urn:microsoft.com/office/officeart/2005/8/layout/chevron2"/>
    <dgm:cxn modelId="{9B2CC0CD-3BDA-48DA-9473-92B6317EB908}" type="presParOf" srcId="{062DCF8C-349F-458C-BE1F-9442BAF145E5}" destId="{2E70F455-0E59-4E9B-A698-289D6E9A3F55}" srcOrd="9" destOrd="0" presId="urn:microsoft.com/office/officeart/2005/8/layout/chevron2"/>
    <dgm:cxn modelId="{17623490-A768-47B2-9E86-DFFBE6108CF6}" type="presParOf" srcId="{062DCF8C-349F-458C-BE1F-9442BAF145E5}" destId="{CFBDD4EB-00FD-4641-B432-2B78C0919159}" srcOrd="10" destOrd="0" presId="urn:microsoft.com/office/officeart/2005/8/layout/chevron2"/>
    <dgm:cxn modelId="{343E24FF-0E29-4260-B9B6-9F51ACC18129}" type="presParOf" srcId="{CFBDD4EB-00FD-4641-B432-2B78C0919159}" destId="{A786C8AF-67CB-4F6F-B3E7-35C12F74CDF6}" srcOrd="0" destOrd="0" presId="urn:microsoft.com/office/officeart/2005/8/layout/chevron2"/>
    <dgm:cxn modelId="{CE4D5635-4E91-4886-9BA9-C67EFB01B1C7}" type="presParOf" srcId="{CFBDD4EB-00FD-4641-B432-2B78C0919159}" destId="{4F2EEC42-30A8-4A81-B727-A83B19094038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D9BCBCF-FFAA-4F7C-9703-76745DF49A2C}" type="doc">
      <dgm:prSet loTypeId="urn:microsoft.com/office/officeart/2005/8/layout/hList6" loCatId="list" qsTypeId="urn:microsoft.com/office/officeart/2005/8/quickstyle/3d4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0A4066CF-A445-44D2-B977-A71C6380B45D}">
      <dgm:prSet phldrT="[Текст]" custT="1"/>
      <dgm:spPr/>
      <dgm:t>
        <a:bodyPr/>
        <a:lstStyle/>
        <a:p>
          <a:pPr algn="ctr"/>
          <a:r>
            <a:rPr lang="ru-RU" sz="1600" b="1" smtClean="0">
              <a:latin typeface="Georgia" pitchFamily="18" charset="0"/>
            </a:rPr>
            <a:t>Индивидуальные:</a:t>
          </a:r>
        </a:p>
        <a:p>
          <a:pPr algn="l"/>
          <a:r>
            <a:rPr lang="ru-RU" sz="1600" b="1" smtClean="0">
              <a:latin typeface="Georgia" pitchFamily="18" charset="0"/>
            </a:rPr>
            <a:t>Посещение семей учащихся на дому, беседы с родителями в школе, дни консультаций родителей в школе</a:t>
          </a:r>
          <a:endParaRPr lang="ru-RU" sz="1600" b="1" dirty="0">
            <a:latin typeface="Georgia" pitchFamily="18" charset="0"/>
          </a:endParaRPr>
        </a:p>
      </dgm:t>
    </dgm:pt>
    <dgm:pt modelId="{7A761105-371B-4468-BB88-DE248F1DB1A3}" type="parTrans" cxnId="{7FFB5E69-E395-4AF0-9D14-99486C5BB378}">
      <dgm:prSet/>
      <dgm:spPr/>
      <dgm:t>
        <a:bodyPr/>
        <a:lstStyle/>
        <a:p>
          <a:endParaRPr lang="ru-RU"/>
        </a:p>
      </dgm:t>
    </dgm:pt>
    <dgm:pt modelId="{4F8AD437-57E6-4C9C-8D66-FF2951C4EA49}" type="sibTrans" cxnId="{7FFB5E69-E395-4AF0-9D14-99486C5BB378}">
      <dgm:prSet/>
      <dgm:spPr/>
      <dgm:t>
        <a:bodyPr/>
        <a:lstStyle/>
        <a:p>
          <a:endParaRPr lang="ru-RU"/>
        </a:p>
      </dgm:t>
    </dgm:pt>
    <dgm:pt modelId="{DB9701A6-2E80-4958-9E93-BB0F52FBBCA0}">
      <dgm:prSet phldrT="[Текст]"/>
      <dgm:spPr/>
      <dgm:t>
        <a:bodyPr/>
        <a:lstStyle/>
        <a:p>
          <a:pPr algn="ctr"/>
          <a:r>
            <a:rPr lang="ru-RU" b="1" smtClean="0">
              <a:latin typeface="Georgia" pitchFamily="18" charset="0"/>
            </a:rPr>
            <a:t>Групповые:</a:t>
          </a:r>
        </a:p>
        <a:p>
          <a:pPr algn="l"/>
          <a:r>
            <a:rPr lang="ru-RU" b="1" smtClean="0">
              <a:latin typeface="Georgia" pitchFamily="18" charset="0"/>
            </a:rPr>
            <a:t>Родители могут объединяться в группы по образованию, педагогической культуре, по поведению и показателям успеваемости их детей. Здесь выделяются: взаимная работа учителя и родителей на уроках, когда родители помогают учителю вести урок; и работа с активом.</a:t>
          </a:r>
          <a:endParaRPr lang="ru-RU" dirty="0"/>
        </a:p>
      </dgm:t>
    </dgm:pt>
    <dgm:pt modelId="{0954D143-CEB3-4607-B21C-9FB766E2EA31}" type="parTrans" cxnId="{95F25E5E-B2E8-4AB3-ADE8-63F3F8CDC5A3}">
      <dgm:prSet/>
      <dgm:spPr/>
      <dgm:t>
        <a:bodyPr/>
        <a:lstStyle/>
        <a:p>
          <a:endParaRPr lang="ru-RU"/>
        </a:p>
      </dgm:t>
    </dgm:pt>
    <dgm:pt modelId="{EB4ADC8F-1D27-434E-A4CC-36736C54CA4A}" type="sibTrans" cxnId="{95F25E5E-B2E8-4AB3-ADE8-63F3F8CDC5A3}">
      <dgm:prSet/>
      <dgm:spPr/>
      <dgm:t>
        <a:bodyPr/>
        <a:lstStyle/>
        <a:p>
          <a:endParaRPr lang="ru-RU"/>
        </a:p>
      </dgm:t>
    </dgm:pt>
    <dgm:pt modelId="{2DCF3E52-41C2-4EC6-995E-05CF0C7F8893}">
      <dgm:prSet phldrT="[Текст]"/>
      <dgm:spPr/>
      <dgm:t>
        <a:bodyPr/>
        <a:lstStyle/>
        <a:p>
          <a:pPr algn="ctr"/>
          <a:r>
            <a:rPr lang="ru-RU" b="1" dirty="0" smtClean="0">
              <a:latin typeface="Georgia" pitchFamily="18" charset="0"/>
            </a:rPr>
            <a:t>Коллективные:</a:t>
          </a:r>
        </a:p>
        <a:p>
          <a:pPr algn="l"/>
          <a:r>
            <a:rPr lang="ru-RU" b="1" dirty="0" smtClean="0">
              <a:latin typeface="Georgia" pitchFamily="18" charset="0"/>
            </a:rPr>
            <a:t>Классные собрания, общешкольные родительские собрания, родительские конференции по обмену опытом воспитания, консультации, вечера вопросов и ответов, совместные внеклассные мероприятия и т.д.</a:t>
          </a:r>
          <a:endParaRPr lang="ru-RU" dirty="0"/>
        </a:p>
      </dgm:t>
    </dgm:pt>
    <dgm:pt modelId="{013EEA76-99B8-4AEA-B4BF-35CD01B49A4D}" type="parTrans" cxnId="{9221BDAE-55BA-466E-BA4A-6B55E95F5B71}">
      <dgm:prSet/>
      <dgm:spPr/>
      <dgm:t>
        <a:bodyPr/>
        <a:lstStyle/>
        <a:p>
          <a:endParaRPr lang="ru-RU"/>
        </a:p>
      </dgm:t>
    </dgm:pt>
    <dgm:pt modelId="{CBD33E13-9B67-4034-BE1E-7BABDB841C1D}" type="sibTrans" cxnId="{9221BDAE-55BA-466E-BA4A-6B55E95F5B71}">
      <dgm:prSet/>
      <dgm:spPr/>
      <dgm:t>
        <a:bodyPr/>
        <a:lstStyle/>
        <a:p>
          <a:endParaRPr lang="ru-RU"/>
        </a:p>
      </dgm:t>
    </dgm:pt>
    <dgm:pt modelId="{8770AC19-DF68-4704-A6AA-E37DDC14A55F}" type="pres">
      <dgm:prSet presAssocID="{DD9BCBCF-FFAA-4F7C-9703-76745DF49A2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79AE69E-8D20-481D-8A5B-74E3458F1428}" type="pres">
      <dgm:prSet presAssocID="{0A4066CF-A445-44D2-B977-A71C6380B45D}" presName="node" presStyleLbl="node1" presStyleIdx="0" presStyleCnt="3" custScaleY="93846" custLinFactNeighborX="-513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B978A2-DFFE-4972-A8FB-7EB415347568}" type="pres">
      <dgm:prSet presAssocID="{4F8AD437-57E6-4C9C-8D66-FF2951C4EA49}" presName="sibTrans" presStyleCnt="0"/>
      <dgm:spPr/>
    </dgm:pt>
    <dgm:pt modelId="{8B8E74EF-BA5A-4043-BE83-9F60165C8EDB}" type="pres">
      <dgm:prSet presAssocID="{DB9701A6-2E80-4958-9E93-BB0F52FBBCA0}" presName="node" presStyleLbl="node1" presStyleIdx="1" presStyleCnt="3" custScaleY="907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0B8AF0-336B-471E-96AE-D51812B8D37D}" type="pres">
      <dgm:prSet presAssocID="{EB4ADC8F-1D27-434E-A4CC-36736C54CA4A}" presName="sibTrans" presStyleCnt="0"/>
      <dgm:spPr/>
    </dgm:pt>
    <dgm:pt modelId="{82D8C8E7-7577-4474-B799-0CEAE4039B3A}" type="pres">
      <dgm:prSet presAssocID="{2DCF3E52-41C2-4EC6-995E-05CF0C7F8893}" presName="node" presStyleLbl="node1" presStyleIdx="2" presStyleCnt="3" custScaleY="938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3C1636-0E2C-47D7-BA9A-FFE96C9F6C43}" type="presOf" srcId="{DD9BCBCF-FFAA-4F7C-9703-76745DF49A2C}" destId="{8770AC19-DF68-4704-A6AA-E37DDC14A55F}" srcOrd="0" destOrd="0" presId="urn:microsoft.com/office/officeart/2005/8/layout/hList6"/>
    <dgm:cxn modelId="{7FFB5E69-E395-4AF0-9D14-99486C5BB378}" srcId="{DD9BCBCF-FFAA-4F7C-9703-76745DF49A2C}" destId="{0A4066CF-A445-44D2-B977-A71C6380B45D}" srcOrd="0" destOrd="0" parTransId="{7A761105-371B-4468-BB88-DE248F1DB1A3}" sibTransId="{4F8AD437-57E6-4C9C-8D66-FF2951C4EA49}"/>
    <dgm:cxn modelId="{7C592293-D189-47E2-A264-868CC3DC231A}" type="presOf" srcId="{0A4066CF-A445-44D2-B977-A71C6380B45D}" destId="{979AE69E-8D20-481D-8A5B-74E3458F1428}" srcOrd="0" destOrd="0" presId="urn:microsoft.com/office/officeart/2005/8/layout/hList6"/>
    <dgm:cxn modelId="{863A9168-BCBD-4E32-B3F8-0AEE424A0AD9}" type="presOf" srcId="{DB9701A6-2E80-4958-9E93-BB0F52FBBCA0}" destId="{8B8E74EF-BA5A-4043-BE83-9F60165C8EDB}" srcOrd="0" destOrd="0" presId="urn:microsoft.com/office/officeart/2005/8/layout/hList6"/>
    <dgm:cxn modelId="{9221BDAE-55BA-466E-BA4A-6B55E95F5B71}" srcId="{DD9BCBCF-FFAA-4F7C-9703-76745DF49A2C}" destId="{2DCF3E52-41C2-4EC6-995E-05CF0C7F8893}" srcOrd="2" destOrd="0" parTransId="{013EEA76-99B8-4AEA-B4BF-35CD01B49A4D}" sibTransId="{CBD33E13-9B67-4034-BE1E-7BABDB841C1D}"/>
    <dgm:cxn modelId="{1A072D09-BA60-4A78-AB9A-F1F6A72A0FE4}" type="presOf" srcId="{2DCF3E52-41C2-4EC6-995E-05CF0C7F8893}" destId="{82D8C8E7-7577-4474-B799-0CEAE4039B3A}" srcOrd="0" destOrd="0" presId="urn:microsoft.com/office/officeart/2005/8/layout/hList6"/>
    <dgm:cxn modelId="{95F25E5E-B2E8-4AB3-ADE8-63F3F8CDC5A3}" srcId="{DD9BCBCF-FFAA-4F7C-9703-76745DF49A2C}" destId="{DB9701A6-2E80-4958-9E93-BB0F52FBBCA0}" srcOrd="1" destOrd="0" parTransId="{0954D143-CEB3-4607-B21C-9FB766E2EA31}" sibTransId="{EB4ADC8F-1D27-434E-A4CC-36736C54CA4A}"/>
    <dgm:cxn modelId="{6F6C3275-9D6F-4445-903B-73C6C6C6714C}" type="presParOf" srcId="{8770AC19-DF68-4704-A6AA-E37DDC14A55F}" destId="{979AE69E-8D20-481D-8A5B-74E3458F1428}" srcOrd="0" destOrd="0" presId="urn:microsoft.com/office/officeart/2005/8/layout/hList6"/>
    <dgm:cxn modelId="{02DB8224-EADB-414A-A9F6-F7471ED742F7}" type="presParOf" srcId="{8770AC19-DF68-4704-A6AA-E37DDC14A55F}" destId="{43B978A2-DFFE-4972-A8FB-7EB415347568}" srcOrd="1" destOrd="0" presId="urn:microsoft.com/office/officeart/2005/8/layout/hList6"/>
    <dgm:cxn modelId="{47BEC89F-16AB-4454-ADFB-542A7C3ACDE7}" type="presParOf" srcId="{8770AC19-DF68-4704-A6AA-E37DDC14A55F}" destId="{8B8E74EF-BA5A-4043-BE83-9F60165C8EDB}" srcOrd="2" destOrd="0" presId="urn:microsoft.com/office/officeart/2005/8/layout/hList6"/>
    <dgm:cxn modelId="{49477171-CDFB-4933-BAAE-846E36A66C19}" type="presParOf" srcId="{8770AC19-DF68-4704-A6AA-E37DDC14A55F}" destId="{EA0B8AF0-336B-471E-96AE-D51812B8D37D}" srcOrd="3" destOrd="0" presId="urn:microsoft.com/office/officeart/2005/8/layout/hList6"/>
    <dgm:cxn modelId="{788D57BE-8CB3-4432-9BC7-21DA73593FCF}" type="presParOf" srcId="{8770AC19-DF68-4704-A6AA-E37DDC14A55F}" destId="{82D8C8E7-7577-4474-B799-0CEAE4039B3A}" srcOrd="4" destOrd="0" presId="urn:microsoft.com/office/officeart/2005/8/layout/hList6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2E85D8F-9F8E-4FFC-880E-8BFC642829E7}" type="doc">
      <dgm:prSet loTypeId="urn:microsoft.com/office/officeart/2005/8/layout/list1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FCD6468-52B1-435F-8006-9286FB1E169E}">
      <dgm:prSet phldrT="[Текст]" custT="1"/>
      <dgm:spPr/>
      <dgm:t>
        <a:bodyPr/>
        <a:lstStyle/>
        <a:p>
          <a:r>
            <a:rPr lang="ru-RU" sz="1600" i="1" dirty="0" smtClean="0">
              <a:solidFill>
                <a:srgbClr val="FFFF00"/>
              </a:solidFill>
              <a:latin typeface="Georgia" pitchFamily="18" charset="0"/>
            </a:rPr>
            <a:t>-родительские собрания</a:t>
          </a:r>
        </a:p>
        <a:p>
          <a:r>
            <a:rPr lang="ru-RU" sz="1600" i="1" dirty="0" smtClean="0">
              <a:solidFill>
                <a:srgbClr val="FFFF00"/>
              </a:solidFill>
              <a:latin typeface="Georgia" pitchFamily="18" charset="0"/>
            </a:rPr>
            <a:t>-общешкольные родительские собрания</a:t>
          </a:r>
        </a:p>
        <a:p>
          <a:r>
            <a:rPr lang="ru-RU" sz="1600" i="1" dirty="0" smtClean="0">
              <a:solidFill>
                <a:srgbClr val="FFFF00"/>
              </a:solidFill>
              <a:latin typeface="Georgia" pitchFamily="18" charset="0"/>
            </a:rPr>
            <a:t>-индивидуальные консультации педагога</a:t>
          </a:r>
        </a:p>
        <a:p>
          <a:r>
            <a:rPr lang="ru-RU" sz="1600" i="1" dirty="0" smtClean="0">
              <a:solidFill>
                <a:srgbClr val="FFFF00"/>
              </a:solidFill>
              <a:latin typeface="Georgia" pitchFamily="18" charset="0"/>
            </a:rPr>
            <a:t>-посещение на дому</a:t>
          </a:r>
          <a:endParaRPr lang="ru-RU" sz="1600" i="1" dirty="0">
            <a:solidFill>
              <a:srgbClr val="FFFF00"/>
            </a:solidFill>
            <a:latin typeface="Georgia" pitchFamily="18" charset="0"/>
          </a:endParaRPr>
        </a:p>
      </dgm:t>
    </dgm:pt>
    <dgm:pt modelId="{34185C5C-4B71-48D2-BB17-590B68CC7EBA}" type="parTrans" cxnId="{C92B297D-E438-4D0D-ACED-071B8793D86C}">
      <dgm:prSet/>
      <dgm:spPr/>
      <dgm:t>
        <a:bodyPr/>
        <a:lstStyle/>
        <a:p>
          <a:endParaRPr lang="ru-RU"/>
        </a:p>
      </dgm:t>
    </dgm:pt>
    <dgm:pt modelId="{D4BFE9AC-FD27-4F61-9925-00EBCCCF6D00}" type="sibTrans" cxnId="{C92B297D-E438-4D0D-ACED-071B8793D86C}">
      <dgm:prSet/>
      <dgm:spPr/>
      <dgm:t>
        <a:bodyPr/>
        <a:lstStyle/>
        <a:p>
          <a:endParaRPr lang="ru-RU"/>
        </a:p>
      </dgm:t>
    </dgm:pt>
    <dgm:pt modelId="{E37774BD-A00F-44AE-8B6C-239BD8883D9A}">
      <dgm:prSet phldrT="[Текст]" custT="1"/>
      <dgm:spPr/>
      <dgm:t>
        <a:bodyPr/>
        <a:lstStyle/>
        <a:p>
          <a:r>
            <a:rPr lang="ru-RU" sz="1600" b="1" i="1" u="sng" dirty="0" smtClean="0">
              <a:solidFill>
                <a:srgbClr val="002060"/>
              </a:solidFill>
              <a:latin typeface="Georgia" pitchFamily="18" charset="0"/>
            </a:rPr>
            <a:t>Классные родительские собрания</a:t>
          </a:r>
        </a:p>
        <a:p>
          <a:r>
            <a:rPr lang="ru-RU" sz="1600" i="1" dirty="0" smtClean="0">
              <a:solidFill>
                <a:srgbClr val="002060"/>
              </a:solidFill>
              <a:latin typeface="Georgia" pitchFamily="18" charset="0"/>
            </a:rPr>
            <a:t>проводятся не реже одного в четверть и должны стать школой просвещения родителей, расширять их педагогический кругозор, стимулировать желание стать хорошими родителями. Родительское собрание – это возможность демонстрации достигнутых ребенком успехов. </a:t>
          </a:r>
          <a:endParaRPr lang="ru-RU" sz="1600" i="1" dirty="0">
            <a:solidFill>
              <a:srgbClr val="002060"/>
            </a:solidFill>
            <a:latin typeface="Georgia" pitchFamily="18" charset="0"/>
          </a:endParaRPr>
        </a:p>
      </dgm:t>
    </dgm:pt>
    <dgm:pt modelId="{7ECB6136-72DF-4B39-A7E5-F74B348F8E4A}" type="parTrans" cxnId="{56FC5F17-C874-4D26-B70B-D493204BEA3C}">
      <dgm:prSet/>
      <dgm:spPr/>
      <dgm:t>
        <a:bodyPr/>
        <a:lstStyle/>
        <a:p>
          <a:endParaRPr lang="ru-RU"/>
        </a:p>
      </dgm:t>
    </dgm:pt>
    <dgm:pt modelId="{8CB65B70-FA2F-4F57-86F5-09FD1325E34D}" type="sibTrans" cxnId="{56FC5F17-C874-4D26-B70B-D493204BEA3C}">
      <dgm:prSet/>
      <dgm:spPr/>
      <dgm:t>
        <a:bodyPr/>
        <a:lstStyle/>
        <a:p>
          <a:endParaRPr lang="ru-RU"/>
        </a:p>
      </dgm:t>
    </dgm:pt>
    <dgm:pt modelId="{4CE2C266-63B1-4C13-9BAA-AE5BEA9F2698}">
      <dgm:prSet phldrT="[Текст]" custT="1"/>
      <dgm:spPr/>
      <dgm:t>
        <a:bodyPr/>
        <a:lstStyle/>
        <a:p>
          <a:r>
            <a:rPr lang="ru-RU" sz="1600" b="1" i="1" u="sng" dirty="0" smtClean="0">
              <a:solidFill>
                <a:srgbClr val="002060"/>
              </a:solidFill>
              <a:latin typeface="Georgia" pitchFamily="18" charset="0"/>
            </a:rPr>
            <a:t>Общешкольные родительские собрания </a:t>
          </a:r>
        </a:p>
        <a:p>
          <a:r>
            <a:rPr lang="ru-RU" sz="1600" i="1" dirty="0" smtClean="0">
              <a:solidFill>
                <a:srgbClr val="002060"/>
              </a:solidFill>
              <a:latin typeface="Georgia" pitchFamily="18" charset="0"/>
            </a:rPr>
            <a:t>Проводятся не более двух раз в год и носят характер отчета работы школы за определенный период времени. Можно использовать для демонстрации положительного опыта воспитания в семье.</a:t>
          </a:r>
        </a:p>
        <a:p>
          <a:endParaRPr lang="ru-RU" sz="1600" i="1" dirty="0">
            <a:solidFill>
              <a:srgbClr val="002060"/>
            </a:solidFill>
            <a:latin typeface="Georgia" pitchFamily="18" charset="0"/>
          </a:endParaRPr>
        </a:p>
      </dgm:t>
    </dgm:pt>
    <dgm:pt modelId="{60BE06BF-3DDA-4336-BE8D-13060BE07D46}" type="parTrans" cxnId="{2E29107A-7D28-4C6C-80E2-44B35A4A63FA}">
      <dgm:prSet/>
      <dgm:spPr/>
      <dgm:t>
        <a:bodyPr/>
        <a:lstStyle/>
        <a:p>
          <a:endParaRPr lang="ru-RU"/>
        </a:p>
      </dgm:t>
    </dgm:pt>
    <dgm:pt modelId="{7397DC95-BE33-4FEC-9141-2B22A6699698}" type="sibTrans" cxnId="{2E29107A-7D28-4C6C-80E2-44B35A4A63FA}">
      <dgm:prSet/>
      <dgm:spPr/>
      <dgm:t>
        <a:bodyPr/>
        <a:lstStyle/>
        <a:p>
          <a:endParaRPr lang="ru-RU"/>
        </a:p>
      </dgm:t>
    </dgm:pt>
    <dgm:pt modelId="{22204C47-52A3-466A-85FE-FA752A94A9D3}" type="pres">
      <dgm:prSet presAssocID="{E2E85D8F-9F8E-4FFC-880E-8BFC642829E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07D442-9805-4508-AC12-75080513585B}" type="pres">
      <dgm:prSet presAssocID="{5FCD6468-52B1-435F-8006-9286FB1E169E}" presName="parentLin" presStyleCnt="0"/>
      <dgm:spPr/>
    </dgm:pt>
    <dgm:pt modelId="{B7818C42-369F-4566-BAB1-3D26D202628C}" type="pres">
      <dgm:prSet presAssocID="{5FCD6468-52B1-435F-8006-9286FB1E169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0E13618-ED82-449C-B63F-176C495ACD2B}" type="pres">
      <dgm:prSet presAssocID="{5FCD6468-52B1-435F-8006-9286FB1E169E}" presName="parentText" presStyleLbl="node1" presStyleIdx="0" presStyleCnt="3" custScaleX="110918" custScaleY="67103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CD62F5-712B-4A15-8907-8283837CBC95}" type="pres">
      <dgm:prSet presAssocID="{5FCD6468-52B1-435F-8006-9286FB1E169E}" presName="negativeSpace" presStyleCnt="0"/>
      <dgm:spPr/>
    </dgm:pt>
    <dgm:pt modelId="{3101D98E-A5F4-430D-9B49-F149AF86C288}" type="pres">
      <dgm:prSet presAssocID="{5FCD6468-52B1-435F-8006-9286FB1E169E}" presName="childText" presStyleLbl="conFgAcc1" presStyleIdx="0" presStyleCnt="3">
        <dgm:presLayoutVars>
          <dgm:bulletEnabled val="1"/>
        </dgm:presLayoutVars>
      </dgm:prSet>
      <dgm:spPr/>
    </dgm:pt>
    <dgm:pt modelId="{1AAD9D4B-CF1C-4238-8591-681D3B0B9F85}" type="pres">
      <dgm:prSet presAssocID="{D4BFE9AC-FD27-4F61-9925-00EBCCCF6D00}" presName="spaceBetweenRectangles" presStyleCnt="0"/>
      <dgm:spPr/>
    </dgm:pt>
    <dgm:pt modelId="{8B1349D5-324B-49B4-BB46-F80A7C01C771}" type="pres">
      <dgm:prSet presAssocID="{E37774BD-A00F-44AE-8B6C-239BD8883D9A}" presName="parentLin" presStyleCnt="0"/>
      <dgm:spPr/>
    </dgm:pt>
    <dgm:pt modelId="{189F37D2-075C-4B37-93AA-3C24695D9DF3}" type="pres">
      <dgm:prSet presAssocID="{E37774BD-A00F-44AE-8B6C-239BD8883D9A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6AAA89C-0860-46DE-8B24-29F06B631D6F}" type="pres">
      <dgm:prSet presAssocID="{E37774BD-A00F-44AE-8B6C-239BD8883D9A}" presName="parentText" presStyleLbl="node1" presStyleIdx="1" presStyleCnt="3" custScaleX="119026" custScaleY="6983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F4FD8F-ECB8-4956-AB3B-CA81123228ED}" type="pres">
      <dgm:prSet presAssocID="{E37774BD-A00F-44AE-8B6C-239BD8883D9A}" presName="negativeSpace" presStyleCnt="0"/>
      <dgm:spPr/>
    </dgm:pt>
    <dgm:pt modelId="{104F991A-7939-4E75-BA6A-FB20AF2C1F3A}" type="pres">
      <dgm:prSet presAssocID="{E37774BD-A00F-44AE-8B6C-239BD8883D9A}" presName="childText" presStyleLbl="conFgAcc1" presStyleIdx="1" presStyleCnt="3">
        <dgm:presLayoutVars>
          <dgm:bulletEnabled val="1"/>
        </dgm:presLayoutVars>
      </dgm:prSet>
      <dgm:spPr/>
    </dgm:pt>
    <dgm:pt modelId="{BDEBD770-50BE-4447-BA48-25A74073F3DE}" type="pres">
      <dgm:prSet presAssocID="{8CB65B70-FA2F-4F57-86F5-09FD1325E34D}" presName="spaceBetweenRectangles" presStyleCnt="0"/>
      <dgm:spPr/>
    </dgm:pt>
    <dgm:pt modelId="{2613E975-6397-4B16-95F3-FA88C2909897}" type="pres">
      <dgm:prSet presAssocID="{4CE2C266-63B1-4C13-9BAA-AE5BEA9F2698}" presName="parentLin" presStyleCnt="0"/>
      <dgm:spPr/>
    </dgm:pt>
    <dgm:pt modelId="{D39A3B01-1D3F-4166-8EC4-DD912EF7CB79}" type="pres">
      <dgm:prSet presAssocID="{4CE2C266-63B1-4C13-9BAA-AE5BEA9F2698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3F141DF9-5D26-4949-9919-AA3AC941FAA4}" type="pres">
      <dgm:prSet presAssocID="{4CE2C266-63B1-4C13-9BAA-AE5BEA9F2698}" presName="parentText" presStyleLbl="node1" presStyleIdx="2" presStyleCnt="3" custScaleX="129728" custScaleY="61803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E7C613-04FA-4596-AFF6-177EA66D09C5}" type="pres">
      <dgm:prSet presAssocID="{4CE2C266-63B1-4C13-9BAA-AE5BEA9F2698}" presName="negativeSpace" presStyleCnt="0"/>
      <dgm:spPr/>
    </dgm:pt>
    <dgm:pt modelId="{E3D68FD6-DB47-4ADA-8B3E-4B236A083E3F}" type="pres">
      <dgm:prSet presAssocID="{4CE2C266-63B1-4C13-9BAA-AE5BEA9F269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E04462C-8AC7-472E-A9C7-214D7219C9D0}" type="presOf" srcId="{E37774BD-A00F-44AE-8B6C-239BD8883D9A}" destId="{189F37D2-075C-4B37-93AA-3C24695D9DF3}" srcOrd="0" destOrd="0" presId="urn:microsoft.com/office/officeart/2005/8/layout/list1"/>
    <dgm:cxn modelId="{E7035A73-2197-4FD0-832C-F946B361C038}" type="presOf" srcId="{5FCD6468-52B1-435F-8006-9286FB1E169E}" destId="{B7818C42-369F-4566-BAB1-3D26D202628C}" srcOrd="0" destOrd="0" presId="urn:microsoft.com/office/officeart/2005/8/layout/list1"/>
    <dgm:cxn modelId="{02B4E426-96E2-4E3A-9BA7-D6507217BAF9}" type="presOf" srcId="{E37774BD-A00F-44AE-8B6C-239BD8883D9A}" destId="{16AAA89C-0860-46DE-8B24-29F06B631D6F}" srcOrd="1" destOrd="0" presId="urn:microsoft.com/office/officeart/2005/8/layout/list1"/>
    <dgm:cxn modelId="{FA9CB9C7-D27E-4B95-9A22-A0E0D8891A0E}" type="presOf" srcId="{E2E85D8F-9F8E-4FFC-880E-8BFC642829E7}" destId="{22204C47-52A3-466A-85FE-FA752A94A9D3}" srcOrd="0" destOrd="0" presId="urn:microsoft.com/office/officeart/2005/8/layout/list1"/>
    <dgm:cxn modelId="{193F88DF-7C4B-49E7-A705-A56704D6D3B5}" type="presOf" srcId="{4CE2C266-63B1-4C13-9BAA-AE5BEA9F2698}" destId="{D39A3B01-1D3F-4166-8EC4-DD912EF7CB79}" srcOrd="0" destOrd="0" presId="urn:microsoft.com/office/officeart/2005/8/layout/list1"/>
    <dgm:cxn modelId="{2E29107A-7D28-4C6C-80E2-44B35A4A63FA}" srcId="{E2E85D8F-9F8E-4FFC-880E-8BFC642829E7}" destId="{4CE2C266-63B1-4C13-9BAA-AE5BEA9F2698}" srcOrd="2" destOrd="0" parTransId="{60BE06BF-3DDA-4336-BE8D-13060BE07D46}" sibTransId="{7397DC95-BE33-4FEC-9141-2B22A6699698}"/>
    <dgm:cxn modelId="{8664D129-0AD2-4211-8BCA-15BB329A203F}" type="presOf" srcId="{4CE2C266-63B1-4C13-9BAA-AE5BEA9F2698}" destId="{3F141DF9-5D26-4949-9919-AA3AC941FAA4}" srcOrd="1" destOrd="0" presId="urn:microsoft.com/office/officeart/2005/8/layout/list1"/>
    <dgm:cxn modelId="{C92B297D-E438-4D0D-ACED-071B8793D86C}" srcId="{E2E85D8F-9F8E-4FFC-880E-8BFC642829E7}" destId="{5FCD6468-52B1-435F-8006-9286FB1E169E}" srcOrd="0" destOrd="0" parTransId="{34185C5C-4B71-48D2-BB17-590B68CC7EBA}" sibTransId="{D4BFE9AC-FD27-4F61-9925-00EBCCCF6D00}"/>
    <dgm:cxn modelId="{344F02C1-5856-4790-B01D-3FE58369FBED}" type="presOf" srcId="{5FCD6468-52B1-435F-8006-9286FB1E169E}" destId="{60E13618-ED82-449C-B63F-176C495ACD2B}" srcOrd="1" destOrd="0" presId="urn:microsoft.com/office/officeart/2005/8/layout/list1"/>
    <dgm:cxn modelId="{56FC5F17-C874-4D26-B70B-D493204BEA3C}" srcId="{E2E85D8F-9F8E-4FFC-880E-8BFC642829E7}" destId="{E37774BD-A00F-44AE-8B6C-239BD8883D9A}" srcOrd="1" destOrd="0" parTransId="{7ECB6136-72DF-4B39-A7E5-F74B348F8E4A}" sibTransId="{8CB65B70-FA2F-4F57-86F5-09FD1325E34D}"/>
    <dgm:cxn modelId="{B1E10557-D4B2-4164-BD1C-7A4B37C61E84}" type="presParOf" srcId="{22204C47-52A3-466A-85FE-FA752A94A9D3}" destId="{1007D442-9805-4508-AC12-75080513585B}" srcOrd="0" destOrd="0" presId="urn:microsoft.com/office/officeart/2005/8/layout/list1"/>
    <dgm:cxn modelId="{60B4468F-BEF6-4689-A565-EDE553137B6E}" type="presParOf" srcId="{1007D442-9805-4508-AC12-75080513585B}" destId="{B7818C42-369F-4566-BAB1-3D26D202628C}" srcOrd="0" destOrd="0" presId="urn:microsoft.com/office/officeart/2005/8/layout/list1"/>
    <dgm:cxn modelId="{6DD8AC08-E12C-4475-AFA0-8A5BFA896DFF}" type="presParOf" srcId="{1007D442-9805-4508-AC12-75080513585B}" destId="{60E13618-ED82-449C-B63F-176C495ACD2B}" srcOrd="1" destOrd="0" presId="urn:microsoft.com/office/officeart/2005/8/layout/list1"/>
    <dgm:cxn modelId="{9709DC74-2B7C-4E0D-83F8-67866454EE24}" type="presParOf" srcId="{22204C47-52A3-466A-85FE-FA752A94A9D3}" destId="{A1CD62F5-712B-4A15-8907-8283837CBC95}" srcOrd="1" destOrd="0" presId="urn:microsoft.com/office/officeart/2005/8/layout/list1"/>
    <dgm:cxn modelId="{3EF926E9-BF78-464B-B0C7-9799E7B69901}" type="presParOf" srcId="{22204C47-52A3-466A-85FE-FA752A94A9D3}" destId="{3101D98E-A5F4-430D-9B49-F149AF86C288}" srcOrd="2" destOrd="0" presId="urn:microsoft.com/office/officeart/2005/8/layout/list1"/>
    <dgm:cxn modelId="{BE454A2D-0D33-4F43-885C-64B420DC8776}" type="presParOf" srcId="{22204C47-52A3-466A-85FE-FA752A94A9D3}" destId="{1AAD9D4B-CF1C-4238-8591-681D3B0B9F85}" srcOrd="3" destOrd="0" presId="urn:microsoft.com/office/officeart/2005/8/layout/list1"/>
    <dgm:cxn modelId="{4A50E7A0-1709-4339-BD2C-F9EEA342A7F3}" type="presParOf" srcId="{22204C47-52A3-466A-85FE-FA752A94A9D3}" destId="{8B1349D5-324B-49B4-BB46-F80A7C01C771}" srcOrd="4" destOrd="0" presId="urn:microsoft.com/office/officeart/2005/8/layout/list1"/>
    <dgm:cxn modelId="{8ADF9E72-0EF8-4949-9CD1-A9F51FD18639}" type="presParOf" srcId="{8B1349D5-324B-49B4-BB46-F80A7C01C771}" destId="{189F37D2-075C-4B37-93AA-3C24695D9DF3}" srcOrd="0" destOrd="0" presId="urn:microsoft.com/office/officeart/2005/8/layout/list1"/>
    <dgm:cxn modelId="{5586348D-C540-45C8-87A2-9BE2DF28BB47}" type="presParOf" srcId="{8B1349D5-324B-49B4-BB46-F80A7C01C771}" destId="{16AAA89C-0860-46DE-8B24-29F06B631D6F}" srcOrd="1" destOrd="0" presId="urn:microsoft.com/office/officeart/2005/8/layout/list1"/>
    <dgm:cxn modelId="{90C719F8-E8D2-43A7-9324-DA7D2AE3F42C}" type="presParOf" srcId="{22204C47-52A3-466A-85FE-FA752A94A9D3}" destId="{A5F4FD8F-ECB8-4956-AB3B-CA81123228ED}" srcOrd="5" destOrd="0" presId="urn:microsoft.com/office/officeart/2005/8/layout/list1"/>
    <dgm:cxn modelId="{6E2C09B3-1F01-421A-A272-A18829276E2A}" type="presParOf" srcId="{22204C47-52A3-466A-85FE-FA752A94A9D3}" destId="{104F991A-7939-4E75-BA6A-FB20AF2C1F3A}" srcOrd="6" destOrd="0" presId="urn:microsoft.com/office/officeart/2005/8/layout/list1"/>
    <dgm:cxn modelId="{6147BAA0-3D57-4D7C-8012-B1A512CC6C87}" type="presParOf" srcId="{22204C47-52A3-466A-85FE-FA752A94A9D3}" destId="{BDEBD770-50BE-4447-BA48-25A74073F3DE}" srcOrd="7" destOrd="0" presId="urn:microsoft.com/office/officeart/2005/8/layout/list1"/>
    <dgm:cxn modelId="{8BAAAAC0-8638-4293-879A-40154C635C4D}" type="presParOf" srcId="{22204C47-52A3-466A-85FE-FA752A94A9D3}" destId="{2613E975-6397-4B16-95F3-FA88C2909897}" srcOrd="8" destOrd="0" presId="urn:microsoft.com/office/officeart/2005/8/layout/list1"/>
    <dgm:cxn modelId="{931EFBA5-9C5B-4E19-98D1-3E9F0C5F499F}" type="presParOf" srcId="{2613E975-6397-4B16-95F3-FA88C2909897}" destId="{D39A3B01-1D3F-4166-8EC4-DD912EF7CB79}" srcOrd="0" destOrd="0" presId="urn:microsoft.com/office/officeart/2005/8/layout/list1"/>
    <dgm:cxn modelId="{8449ABD4-BF00-4366-B85F-4D5F877C517C}" type="presParOf" srcId="{2613E975-6397-4B16-95F3-FA88C2909897}" destId="{3F141DF9-5D26-4949-9919-AA3AC941FAA4}" srcOrd="1" destOrd="0" presId="urn:microsoft.com/office/officeart/2005/8/layout/list1"/>
    <dgm:cxn modelId="{7B6CF2AE-0749-45C4-97AB-03E56A02E41D}" type="presParOf" srcId="{22204C47-52A3-466A-85FE-FA752A94A9D3}" destId="{02E7C613-04FA-4596-AFF6-177EA66D09C5}" srcOrd="9" destOrd="0" presId="urn:microsoft.com/office/officeart/2005/8/layout/list1"/>
    <dgm:cxn modelId="{4A56DA8B-F998-490A-8F27-5D52DBFB96E8}" type="presParOf" srcId="{22204C47-52A3-466A-85FE-FA752A94A9D3}" destId="{E3D68FD6-DB47-4ADA-8B3E-4B236A083E3F}" srcOrd="10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0951AA5-C0D9-465C-A5EB-0DAF01866F76}" type="doc">
      <dgm:prSet loTypeId="urn:microsoft.com/office/officeart/2008/layout/PictureStrips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09B413D-3A7C-4CFB-B53A-08E42CE3ADD7}">
      <dgm:prSet phldrT="[Текст]" custT="1"/>
      <dgm:spPr/>
      <dgm:t>
        <a:bodyPr/>
        <a:lstStyle/>
        <a:p>
          <a:r>
            <a:rPr lang="ru-RU" sz="1200" b="0" dirty="0" smtClean="0">
              <a:solidFill>
                <a:srgbClr val="FF0066"/>
              </a:solidFill>
              <a:latin typeface="Georgia" pitchFamily="18" charset="0"/>
            </a:rPr>
            <a:t>общие сведения о родителях</a:t>
          </a:r>
          <a:endParaRPr lang="ru-RU" sz="1200" b="0" dirty="0">
            <a:solidFill>
              <a:srgbClr val="FF0066"/>
            </a:solidFill>
            <a:latin typeface="Georgia" pitchFamily="18" charset="0"/>
          </a:endParaRPr>
        </a:p>
      </dgm:t>
    </dgm:pt>
    <dgm:pt modelId="{5FAC8B35-6593-463C-90EF-BBF52ED2147F}" type="parTrans" cxnId="{03F36C5D-4D17-4F44-A01A-35BD9E57495C}">
      <dgm:prSet/>
      <dgm:spPr/>
      <dgm:t>
        <a:bodyPr/>
        <a:lstStyle/>
        <a:p>
          <a:endParaRPr lang="ru-RU"/>
        </a:p>
      </dgm:t>
    </dgm:pt>
    <dgm:pt modelId="{FDC2145D-6342-43EE-B293-6DD820B6F0A1}" type="sibTrans" cxnId="{03F36C5D-4D17-4F44-A01A-35BD9E57495C}">
      <dgm:prSet/>
      <dgm:spPr/>
      <dgm:t>
        <a:bodyPr/>
        <a:lstStyle/>
        <a:p>
          <a:endParaRPr lang="ru-RU"/>
        </a:p>
      </dgm:t>
    </dgm:pt>
    <dgm:pt modelId="{00AB1B7D-2E5C-4FEA-B9EB-6211A8D024B2}">
      <dgm:prSet phldrT="[Текст]" custT="1"/>
      <dgm:spPr/>
      <dgm:t>
        <a:bodyPr/>
        <a:lstStyle/>
        <a:p>
          <a:r>
            <a:rPr lang="ru-RU" sz="1200" dirty="0" smtClean="0">
              <a:solidFill>
                <a:srgbClr val="FF0066"/>
              </a:solidFill>
              <a:latin typeface="Georgia" pitchFamily="18" charset="0"/>
            </a:rPr>
            <a:t>авторитарность семьи в глазах ребенка</a:t>
          </a:r>
          <a:endParaRPr lang="ru-RU" sz="1200" dirty="0">
            <a:solidFill>
              <a:srgbClr val="FF0066"/>
            </a:solidFill>
            <a:latin typeface="Georgia" pitchFamily="18" charset="0"/>
          </a:endParaRPr>
        </a:p>
      </dgm:t>
    </dgm:pt>
    <dgm:pt modelId="{9E9A97DC-CC01-4080-A3C1-A1DDC1E8CDDD}" type="parTrans" cxnId="{BFBF2870-CC61-47B4-966D-4EAD48F0E764}">
      <dgm:prSet/>
      <dgm:spPr/>
      <dgm:t>
        <a:bodyPr/>
        <a:lstStyle/>
        <a:p>
          <a:endParaRPr lang="ru-RU"/>
        </a:p>
      </dgm:t>
    </dgm:pt>
    <dgm:pt modelId="{2B110CDB-7EDB-4867-9430-0CEFC23CB3A5}" type="sibTrans" cxnId="{BFBF2870-CC61-47B4-966D-4EAD48F0E764}">
      <dgm:prSet/>
      <dgm:spPr/>
      <dgm:t>
        <a:bodyPr/>
        <a:lstStyle/>
        <a:p>
          <a:endParaRPr lang="ru-RU"/>
        </a:p>
      </dgm:t>
    </dgm:pt>
    <dgm:pt modelId="{89E22CE6-5B5F-4F7C-99E0-1301E958491F}">
      <dgm:prSet phldrT="[Текст]" custT="1"/>
      <dgm:spPr/>
      <dgm:t>
        <a:bodyPr/>
        <a:lstStyle/>
        <a:p>
          <a:r>
            <a:rPr lang="ru-RU" sz="1200" b="0" dirty="0" smtClean="0">
              <a:solidFill>
                <a:srgbClr val="FF0066"/>
              </a:solidFill>
              <a:latin typeface="Georgia" pitchFamily="18" charset="0"/>
            </a:rPr>
            <a:t>образовательный уровень семьи, интересы родителей к школе и к жизни ребенка в школе</a:t>
          </a:r>
          <a:endParaRPr lang="ru-RU" sz="1200" b="0" dirty="0">
            <a:solidFill>
              <a:srgbClr val="FF0066"/>
            </a:solidFill>
            <a:latin typeface="Georgia" pitchFamily="18" charset="0"/>
          </a:endParaRPr>
        </a:p>
      </dgm:t>
    </dgm:pt>
    <dgm:pt modelId="{746C308D-5302-483A-90A8-CE66B75D5A62}" type="parTrans" cxnId="{C74D7280-EBD1-4D7F-A997-CE34055A4483}">
      <dgm:prSet/>
      <dgm:spPr/>
      <dgm:t>
        <a:bodyPr/>
        <a:lstStyle/>
        <a:p>
          <a:endParaRPr lang="ru-RU"/>
        </a:p>
      </dgm:t>
    </dgm:pt>
    <dgm:pt modelId="{947FF739-A73C-4332-AD08-9CE3230E2F65}" type="sibTrans" cxnId="{C74D7280-EBD1-4D7F-A997-CE34055A4483}">
      <dgm:prSet/>
      <dgm:spPr/>
      <dgm:t>
        <a:bodyPr/>
        <a:lstStyle/>
        <a:p>
          <a:endParaRPr lang="ru-RU"/>
        </a:p>
      </dgm:t>
    </dgm:pt>
    <dgm:pt modelId="{F58D1B44-7AFE-4D35-9868-0B19EE9CFDCC}">
      <dgm:prSet phldrT="[Текст]" custT="1"/>
      <dgm:spPr/>
      <dgm:t>
        <a:bodyPr/>
        <a:lstStyle/>
        <a:p>
          <a:r>
            <a:rPr lang="ru-RU" sz="1200" b="0" dirty="0" smtClean="0">
              <a:solidFill>
                <a:srgbClr val="FF0066"/>
              </a:solidFill>
              <a:latin typeface="Georgia" pitchFamily="18" charset="0"/>
            </a:rPr>
            <a:t>жилищные условия семьи и ее материальная обеспеченность</a:t>
          </a:r>
          <a:endParaRPr lang="ru-RU" sz="1200" b="0" dirty="0">
            <a:solidFill>
              <a:srgbClr val="FF0066"/>
            </a:solidFill>
            <a:latin typeface="Georgia" pitchFamily="18" charset="0"/>
          </a:endParaRPr>
        </a:p>
      </dgm:t>
    </dgm:pt>
    <dgm:pt modelId="{BF74F408-33DC-4BBE-BB77-C4893239D114}" type="parTrans" cxnId="{DE6AE70D-AEE6-4E58-BB85-E10E6A59F932}">
      <dgm:prSet/>
      <dgm:spPr/>
      <dgm:t>
        <a:bodyPr/>
        <a:lstStyle/>
        <a:p>
          <a:endParaRPr lang="ru-RU"/>
        </a:p>
      </dgm:t>
    </dgm:pt>
    <dgm:pt modelId="{B348E612-AF20-4D29-A45D-D53451078E38}" type="sibTrans" cxnId="{DE6AE70D-AEE6-4E58-BB85-E10E6A59F932}">
      <dgm:prSet/>
      <dgm:spPr/>
      <dgm:t>
        <a:bodyPr/>
        <a:lstStyle/>
        <a:p>
          <a:endParaRPr lang="ru-RU"/>
        </a:p>
      </dgm:t>
    </dgm:pt>
    <dgm:pt modelId="{B61C8ABB-C482-4D12-A5B6-769F9DA3DC5B}">
      <dgm:prSet phldrT="[Текст]" custT="1"/>
      <dgm:spPr/>
      <dgm:t>
        <a:bodyPr/>
        <a:lstStyle/>
        <a:p>
          <a:r>
            <a:rPr lang="ru-RU" sz="1200" dirty="0" smtClean="0">
              <a:solidFill>
                <a:srgbClr val="FF0066"/>
              </a:solidFill>
              <a:latin typeface="Georgia" pitchFamily="18" charset="0"/>
            </a:rPr>
            <a:t>степень значимости воспитательного воздействия родителей на ребенка</a:t>
          </a:r>
          <a:endParaRPr lang="ru-RU" sz="1200" dirty="0">
            <a:solidFill>
              <a:srgbClr val="FF0066"/>
            </a:solidFill>
            <a:latin typeface="Georgia" pitchFamily="18" charset="0"/>
          </a:endParaRPr>
        </a:p>
      </dgm:t>
    </dgm:pt>
    <dgm:pt modelId="{AF9783BC-5F0D-4D9D-AB58-25A5EBCE543B}" type="parTrans" cxnId="{0DCCE7DA-D13E-40E1-9F39-402419D8AE82}">
      <dgm:prSet/>
      <dgm:spPr/>
      <dgm:t>
        <a:bodyPr/>
        <a:lstStyle/>
        <a:p>
          <a:endParaRPr lang="ru-RU"/>
        </a:p>
      </dgm:t>
    </dgm:pt>
    <dgm:pt modelId="{27CD9B59-B0CC-4537-8D6F-EAB3896324F2}" type="sibTrans" cxnId="{0DCCE7DA-D13E-40E1-9F39-402419D8AE82}">
      <dgm:prSet/>
      <dgm:spPr/>
      <dgm:t>
        <a:bodyPr/>
        <a:lstStyle/>
        <a:p>
          <a:endParaRPr lang="ru-RU"/>
        </a:p>
      </dgm:t>
    </dgm:pt>
    <dgm:pt modelId="{CBAF2A8C-7284-487B-9652-C80DE8E2C45D}">
      <dgm:prSet phldrT="[Текст]" custT="1"/>
      <dgm:spPr/>
      <dgm:t>
        <a:bodyPr/>
        <a:lstStyle/>
        <a:p>
          <a:r>
            <a:rPr lang="ru-RU" sz="1200" dirty="0" smtClean="0">
              <a:solidFill>
                <a:srgbClr val="FF0066"/>
              </a:solidFill>
              <a:latin typeface="Georgia" pitchFamily="18" charset="0"/>
            </a:rPr>
            <a:t>семейные традиции, обычаи и ритуалы</a:t>
          </a:r>
          <a:endParaRPr lang="ru-RU" sz="1200" dirty="0">
            <a:solidFill>
              <a:srgbClr val="FF0066"/>
            </a:solidFill>
            <a:latin typeface="Georgia" pitchFamily="18" charset="0"/>
          </a:endParaRPr>
        </a:p>
      </dgm:t>
    </dgm:pt>
    <dgm:pt modelId="{4A8F1B6E-2383-4A2B-B632-8341A6755B3C}" type="parTrans" cxnId="{D2C6E130-3FA2-4D89-B3FC-50173012F124}">
      <dgm:prSet/>
      <dgm:spPr/>
      <dgm:t>
        <a:bodyPr/>
        <a:lstStyle/>
        <a:p>
          <a:endParaRPr lang="ru-RU"/>
        </a:p>
      </dgm:t>
    </dgm:pt>
    <dgm:pt modelId="{B5486EFF-AEFB-4A25-9DC1-8543708B4C5A}" type="sibTrans" cxnId="{D2C6E130-3FA2-4D89-B3FC-50173012F124}">
      <dgm:prSet/>
      <dgm:spPr/>
      <dgm:t>
        <a:bodyPr/>
        <a:lstStyle/>
        <a:p>
          <a:endParaRPr lang="ru-RU"/>
        </a:p>
      </dgm:t>
    </dgm:pt>
    <dgm:pt modelId="{85064B6F-45B0-4738-B59E-98AE0381AD78}">
      <dgm:prSet phldrT="[Текст]" custT="1"/>
      <dgm:spPr/>
      <dgm:t>
        <a:bodyPr/>
        <a:lstStyle/>
        <a:p>
          <a:r>
            <a:rPr lang="ru-RU" sz="1200" dirty="0" smtClean="0">
              <a:solidFill>
                <a:srgbClr val="FF0066"/>
              </a:solidFill>
              <a:latin typeface="Georgia" pitchFamily="18" charset="0"/>
            </a:rPr>
            <a:t>уровень педагогической культуры родителей</a:t>
          </a:r>
          <a:endParaRPr lang="ru-RU" sz="1200" dirty="0">
            <a:solidFill>
              <a:srgbClr val="FF0066"/>
            </a:solidFill>
            <a:latin typeface="Georgia" pitchFamily="18" charset="0"/>
          </a:endParaRPr>
        </a:p>
      </dgm:t>
    </dgm:pt>
    <dgm:pt modelId="{E4977928-B654-4C04-9191-A365FD1CB3E3}" type="parTrans" cxnId="{005B2B61-938D-42CD-8343-12515A7CF532}">
      <dgm:prSet/>
      <dgm:spPr/>
      <dgm:t>
        <a:bodyPr/>
        <a:lstStyle/>
        <a:p>
          <a:endParaRPr lang="ru-RU"/>
        </a:p>
      </dgm:t>
    </dgm:pt>
    <dgm:pt modelId="{2177A1C9-4B2B-47DB-A540-4037A10E5AC6}" type="sibTrans" cxnId="{005B2B61-938D-42CD-8343-12515A7CF532}">
      <dgm:prSet/>
      <dgm:spPr/>
      <dgm:t>
        <a:bodyPr/>
        <a:lstStyle/>
        <a:p>
          <a:endParaRPr lang="ru-RU"/>
        </a:p>
      </dgm:t>
    </dgm:pt>
    <dgm:pt modelId="{B579CDC3-21CE-4A0A-A491-AA1C2E73C3F1}">
      <dgm:prSet phldrT="[Текст]" custT="1"/>
      <dgm:spPr/>
      <dgm:t>
        <a:bodyPr/>
        <a:lstStyle/>
        <a:p>
          <a:r>
            <a:rPr lang="ru-RU" sz="1200" dirty="0" smtClean="0">
              <a:solidFill>
                <a:srgbClr val="FF0066"/>
              </a:solidFill>
              <a:latin typeface="Georgia" pitchFamily="18" charset="0"/>
            </a:rPr>
            <a:t>воспитательные возможности семьи</a:t>
          </a:r>
          <a:endParaRPr lang="ru-RU" sz="1200" dirty="0">
            <a:solidFill>
              <a:srgbClr val="FF0066"/>
            </a:solidFill>
            <a:latin typeface="Georgia" pitchFamily="18" charset="0"/>
          </a:endParaRPr>
        </a:p>
      </dgm:t>
    </dgm:pt>
    <dgm:pt modelId="{D89794C7-4E9D-4CC7-8649-3F1F915201B5}" type="parTrans" cxnId="{BB19860B-26E1-42BC-947D-C7826E0E5BC9}">
      <dgm:prSet/>
      <dgm:spPr/>
      <dgm:t>
        <a:bodyPr/>
        <a:lstStyle/>
        <a:p>
          <a:endParaRPr lang="ru-RU"/>
        </a:p>
      </dgm:t>
    </dgm:pt>
    <dgm:pt modelId="{8EA1D917-101F-4FEF-AC56-554B3E5915A1}" type="sibTrans" cxnId="{BB19860B-26E1-42BC-947D-C7826E0E5BC9}">
      <dgm:prSet/>
      <dgm:spPr/>
      <dgm:t>
        <a:bodyPr/>
        <a:lstStyle/>
        <a:p>
          <a:endParaRPr lang="ru-RU"/>
        </a:p>
      </dgm:t>
    </dgm:pt>
    <dgm:pt modelId="{0DFEF0CF-3F2C-4F59-9417-49E00C74F46F}">
      <dgm:prSet phldrT="[Текст]" custT="1"/>
      <dgm:spPr/>
      <dgm:t>
        <a:bodyPr/>
        <a:lstStyle/>
        <a:p>
          <a:r>
            <a:rPr lang="ru-RU" sz="1200" dirty="0" smtClean="0">
              <a:solidFill>
                <a:srgbClr val="FF0066"/>
              </a:solidFill>
              <a:latin typeface="Georgia" pitchFamily="18" charset="0"/>
            </a:rPr>
            <a:t>положение ребенка в семье (благоприятное, неблагоприятное)</a:t>
          </a:r>
          <a:endParaRPr lang="ru-RU" sz="1200" dirty="0">
            <a:solidFill>
              <a:srgbClr val="FF0066"/>
            </a:solidFill>
            <a:latin typeface="Georgia" pitchFamily="18" charset="0"/>
          </a:endParaRPr>
        </a:p>
      </dgm:t>
    </dgm:pt>
    <dgm:pt modelId="{352D9CAD-EF96-4A4B-AFC8-73F0B96B17C3}" type="parTrans" cxnId="{2C68F90F-C2AD-4E48-BB16-4BA98A80501C}">
      <dgm:prSet/>
      <dgm:spPr/>
      <dgm:t>
        <a:bodyPr/>
        <a:lstStyle/>
        <a:p>
          <a:endParaRPr lang="ru-RU"/>
        </a:p>
      </dgm:t>
    </dgm:pt>
    <dgm:pt modelId="{1F1A592E-BF09-444E-8DE7-B62A65825E71}" type="sibTrans" cxnId="{2C68F90F-C2AD-4E48-BB16-4BA98A80501C}">
      <dgm:prSet/>
      <dgm:spPr/>
      <dgm:t>
        <a:bodyPr/>
        <a:lstStyle/>
        <a:p>
          <a:endParaRPr lang="ru-RU"/>
        </a:p>
      </dgm:t>
    </dgm:pt>
    <dgm:pt modelId="{BEDDBD62-0AF5-4655-AC45-09F4FC346026}" type="pres">
      <dgm:prSet presAssocID="{10951AA5-C0D9-465C-A5EB-0DAF01866F7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56D776-0FE8-4D41-9F1D-BD18A38F500A}" type="pres">
      <dgm:prSet presAssocID="{909B413D-3A7C-4CFB-B53A-08E42CE3ADD7}" presName="composite" presStyleCnt="0"/>
      <dgm:spPr/>
    </dgm:pt>
    <dgm:pt modelId="{C3CD49EE-8E5D-4D5D-955B-AA9B263BC12B}" type="pres">
      <dgm:prSet presAssocID="{909B413D-3A7C-4CFB-B53A-08E42CE3ADD7}" presName="rect1" presStyleLbl="trAlignAcc1" presStyleIdx="0" presStyleCnt="9" custScaleX="70581" custScaleY="65610" custLinFactNeighborX="-33527" custLinFactNeighborY="-202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28497A-C4DE-4E4D-8762-A58A8CE622DE}" type="pres">
      <dgm:prSet presAssocID="{909B413D-3A7C-4CFB-B53A-08E42CE3ADD7}" presName="rect2" presStyleLbl="fgImgPlace1" presStyleIdx="0" presStyleCnt="9" custScaleX="120724" custLinFactX="-61954" custLinFactNeighborX="-100000" custLinFactNeighborY="-3825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30000" r="-30000"/>
          </a:stretch>
        </a:blipFill>
      </dgm:spPr>
    </dgm:pt>
    <dgm:pt modelId="{A862C619-9FF8-461B-8167-C19DDFC6EC1C}" type="pres">
      <dgm:prSet presAssocID="{FDC2145D-6342-43EE-B293-6DD820B6F0A1}" presName="sibTrans" presStyleCnt="0"/>
      <dgm:spPr/>
    </dgm:pt>
    <dgm:pt modelId="{1A6D388A-F5F4-409C-BD87-3315DBE31A8D}" type="pres">
      <dgm:prSet presAssocID="{00AB1B7D-2E5C-4FEA-B9EB-6211A8D024B2}" presName="composite" presStyleCnt="0"/>
      <dgm:spPr/>
    </dgm:pt>
    <dgm:pt modelId="{8FA4A625-1970-42EF-AA49-151FEF297CB7}" type="pres">
      <dgm:prSet presAssocID="{00AB1B7D-2E5C-4FEA-B9EB-6211A8D024B2}" presName="rect1" presStyleLbl="trAlignAcc1" presStyleIdx="1" presStyleCnt="9" custScaleY="62952" custLinFactX="-19866" custLinFactY="203499" custLinFactNeighborX="-100000" custLinFactNeighborY="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88360B-16E1-475D-B636-727BF24C172E}" type="pres">
      <dgm:prSet presAssocID="{00AB1B7D-2E5C-4FEA-B9EB-6211A8D024B2}" presName="rect2" presStyleLbl="fgImgPlace1" presStyleIdx="1" presStyleCnt="9" custScaleX="134508" custLinFactX="-264385" custLinFactY="200000" custLinFactNeighborX="-300000" custLinFactNeighborY="274149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1000" r="-21000"/>
          </a:stretch>
        </a:blipFill>
      </dgm:spPr>
      <dgm:t>
        <a:bodyPr/>
        <a:lstStyle/>
        <a:p>
          <a:endParaRPr lang="ru-RU"/>
        </a:p>
      </dgm:t>
    </dgm:pt>
    <dgm:pt modelId="{E2991289-6FDD-4CF4-87E1-0899877F1CE7}" type="pres">
      <dgm:prSet presAssocID="{2B110CDB-7EDB-4867-9430-0CEFC23CB3A5}" presName="sibTrans" presStyleCnt="0"/>
      <dgm:spPr/>
    </dgm:pt>
    <dgm:pt modelId="{8AB34952-62BD-4852-B101-F424BAB0858B}" type="pres">
      <dgm:prSet presAssocID="{89E22CE6-5B5F-4F7C-99E0-1301E958491F}" presName="composite" presStyleCnt="0"/>
      <dgm:spPr/>
    </dgm:pt>
    <dgm:pt modelId="{917CF8BD-20E1-4EA5-A2A1-1B103C3B7B1E}" type="pres">
      <dgm:prSet presAssocID="{89E22CE6-5B5F-4F7C-99E0-1301E958491F}" presName="rect1" presStyleLbl="trAlignAcc1" presStyleIdx="2" presStyleCnt="9" custScaleX="109797" custScaleY="81529" custLinFactY="16211" custLinFactNeighborX="-874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0C2C21-494B-496F-8CCF-1165F42C8B34}" type="pres">
      <dgm:prSet presAssocID="{89E22CE6-5B5F-4F7C-99E0-1301E958491F}" presName="rect2" presStyleLbl="fgImgPlace1" presStyleIdx="2" presStyleCnt="9" custScaleX="132109" custLinFactX="-12930" custLinFactY="11477" custLinFactNeighborX="-100000" custLinFactNeighborY="10000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34000" r="-34000"/>
          </a:stretch>
        </a:blipFill>
      </dgm:spPr>
    </dgm:pt>
    <dgm:pt modelId="{D8159A90-E3A4-455C-92E3-89EAC4E14536}" type="pres">
      <dgm:prSet presAssocID="{947FF739-A73C-4332-AD08-9CE3230E2F65}" presName="sibTrans" presStyleCnt="0"/>
      <dgm:spPr/>
    </dgm:pt>
    <dgm:pt modelId="{A55892D6-04BB-47C7-B662-BB74864E9464}" type="pres">
      <dgm:prSet presAssocID="{F58D1B44-7AFE-4D35-9868-0B19EE9CFDCC}" presName="composite" presStyleCnt="0"/>
      <dgm:spPr/>
    </dgm:pt>
    <dgm:pt modelId="{B460F3B6-D785-44F0-9DB6-7C777CADE2A4}" type="pres">
      <dgm:prSet presAssocID="{F58D1B44-7AFE-4D35-9868-0B19EE9CFDCC}" presName="rect1" presStyleLbl="trAlignAcc1" presStyleIdx="3" presStyleCnt="9" custScaleX="93417" custScaleY="73154" custLinFactX="-34589" custLinFactNeighborX="-100000" custLinFactNeighborY="-95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03E040-84F5-4A4F-A42E-2D66D759F6E5}" type="pres">
      <dgm:prSet presAssocID="{F58D1B44-7AFE-4D35-9868-0B19EE9CFDCC}" presName="rect2" presStyleLbl="fgImgPlace1" presStyleIdx="3" presStyleCnt="9" custScaleX="135553" custLinFactX="-300000" custLinFactNeighborX="-363626" custLinFactNeighborY="-13460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5000" r="-15000"/>
          </a:stretch>
        </a:blipFill>
      </dgm:spPr>
    </dgm:pt>
    <dgm:pt modelId="{2580ACEB-8CF8-4DE8-A592-EFCA053475BC}" type="pres">
      <dgm:prSet presAssocID="{B348E612-AF20-4D29-A45D-D53451078E38}" presName="sibTrans" presStyleCnt="0"/>
      <dgm:spPr/>
    </dgm:pt>
    <dgm:pt modelId="{3B8A3594-8637-4B0F-87FD-C4CAF50A92D7}" type="pres">
      <dgm:prSet presAssocID="{B61C8ABB-C482-4D12-A5B6-769F9DA3DC5B}" presName="composite" presStyleCnt="0"/>
      <dgm:spPr/>
    </dgm:pt>
    <dgm:pt modelId="{8ACFA1F5-F48C-433F-960D-536621054241}" type="pres">
      <dgm:prSet presAssocID="{B61C8ABB-C482-4D12-A5B6-769F9DA3DC5B}" presName="rect1" presStyleLbl="trAlignAcc1" presStyleIdx="4" presStyleCnt="9" custScaleY="77700" custLinFactX="26434" custLinFactY="-100000" custLinFactNeighborX="100000" custLinFactNeighborY="-1010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32894F-6022-4769-A73F-EBE46EF8B8DE}" type="pres">
      <dgm:prSet presAssocID="{B61C8ABB-C482-4D12-A5B6-769F9DA3DC5B}" presName="rect2" presStyleLbl="fgImgPlace1" presStyleIdx="4" presStyleCnt="9" custScaleX="139223" custLinFactX="241837" custLinFactY="-81768" custLinFactNeighborX="300000" custLinFactNeighborY="-100000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6000" r="-6000"/>
          </a:stretch>
        </a:blipFill>
      </dgm:spPr>
      <dgm:t>
        <a:bodyPr/>
        <a:lstStyle/>
        <a:p>
          <a:endParaRPr lang="ru-RU"/>
        </a:p>
      </dgm:t>
    </dgm:pt>
    <dgm:pt modelId="{0DBB137B-C137-4327-AEF8-B81572711110}" type="pres">
      <dgm:prSet presAssocID="{27CD9B59-B0CC-4537-8D6F-EAB3896324F2}" presName="sibTrans" presStyleCnt="0"/>
      <dgm:spPr/>
    </dgm:pt>
    <dgm:pt modelId="{900DD1F3-5CFF-4784-BD9B-C8C864DCA3C7}" type="pres">
      <dgm:prSet presAssocID="{CBAF2A8C-7284-487B-9652-C80DE8E2C45D}" presName="composite" presStyleCnt="0"/>
      <dgm:spPr/>
    </dgm:pt>
    <dgm:pt modelId="{B0A39889-5FDB-4CFA-B8C9-641BF1A4432E}" type="pres">
      <dgm:prSet presAssocID="{CBAF2A8C-7284-487B-9652-C80DE8E2C45D}" presName="rect1" presStyleLbl="trAlignAcc1" presStyleIdx="5" presStyleCnt="9" custScaleY="65403" custLinFactNeighborX="14404" custLinFactNeighborY="-604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BFE4BE-797A-4D5E-9E1D-5CB966ED21B6}" type="pres">
      <dgm:prSet presAssocID="{CBAF2A8C-7284-487B-9652-C80DE8E2C45D}" presName="rect2" presStyleLbl="fgImgPlace1" presStyleIdx="5" presStyleCnt="9" custScaleX="122489" custLinFactNeighborX="18914" custLinFactNeighborY="-64095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61000" r="-61000"/>
          </a:stretch>
        </a:blipFill>
      </dgm:spPr>
    </dgm:pt>
    <dgm:pt modelId="{C512D2A7-8CC6-414C-ADCA-48C63706EFB8}" type="pres">
      <dgm:prSet presAssocID="{B5486EFF-AEFB-4A25-9DC1-8543708B4C5A}" presName="sibTrans" presStyleCnt="0"/>
      <dgm:spPr/>
    </dgm:pt>
    <dgm:pt modelId="{B50E66A2-DE6E-4CDF-A9BD-750358E0CA52}" type="pres">
      <dgm:prSet presAssocID="{85064B6F-45B0-4738-B59E-98AE0381AD78}" presName="composite" presStyleCnt="0"/>
      <dgm:spPr/>
    </dgm:pt>
    <dgm:pt modelId="{2C7CC600-4488-4E29-AA9C-3A004FA4CD39}" type="pres">
      <dgm:prSet presAssocID="{85064B6F-45B0-4738-B59E-98AE0381AD78}" presName="rect1" presStyleLbl="trAlignAcc1" presStyleIdx="6" presStyleCnt="9" custScaleY="70788" custLinFactNeighborX="-18664" custLinFactNeighborY="34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D60DF0-9154-4AB6-B420-734529FE4336}" type="pres">
      <dgm:prSet presAssocID="{85064B6F-45B0-4738-B59E-98AE0381AD78}" presName="rect2" presStyleLbl="fgImgPlace1" presStyleIdx="6" presStyleCnt="9" custScaleX="137079" custLinFactX="-44774" custLinFactNeighborX="-100000" custLinFactNeighborY="823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31000" r="-31000"/>
          </a:stretch>
        </a:blipFill>
      </dgm:spPr>
    </dgm:pt>
    <dgm:pt modelId="{C3445759-5998-41B5-8005-06D4D5EFAB14}" type="pres">
      <dgm:prSet presAssocID="{2177A1C9-4B2B-47DB-A540-4037A10E5AC6}" presName="sibTrans" presStyleCnt="0"/>
      <dgm:spPr/>
    </dgm:pt>
    <dgm:pt modelId="{6D1C11F3-D6B3-44C4-86D6-195ECD5971ED}" type="pres">
      <dgm:prSet presAssocID="{B579CDC3-21CE-4A0A-A491-AA1C2E73C3F1}" presName="composite" presStyleCnt="0"/>
      <dgm:spPr/>
    </dgm:pt>
    <dgm:pt modelId="{15128F27-DB1E-4587-B1C2-00349EE0FD2F}" type="pres">
      <dgm:prSet presAssocID="{B579CDC3-21CE-4A0A-A491-AA1C2E73C3F1}" presName="rect1" presStyleLbl="trAlignAcc1" presStyleIdx="7" presStyleCnt="9" custScaleY="74114" custLinFactNeighborX="5835" custLinFactNeighborY="823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5EE604-B18E-484D-BEE2-8918CD4C4225}" type="pres">
      <dgm:prSet presAssocID="{B579CDC3-21CE-4A0A-A491-AA1C2E73C3F1}" presName="rect2" presStyleLbl="fgImgPlace1" presStyleIdx="7" presStyleCnt="9" custScaleX="139156" custLinFactNeighborX="-891" custLinFactNeighborY="75060"/>
      <dgm:spPr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000" r="-1000"/>
          </a:stretch>
        </a:blipFill>
      </dgm:spPr>
    </dgm:pt>
    <dgm:pt modelId="{C3FFF1A5-7F55-495D-8E61-FA190E9BAD8C}" type="pres">
      <dgm:prSet presAssocID="{8EA1D917-101F-4FEF-AC56-554B3E5915A1}" presName="sibTrans" presStyleCnt="0"/>
      <dgm:spPr/>
    </dgm:pt>
    <dgm:pt modelId="{74216B6D-4B66-41FE-B48B-1B893955F145}" type="pres">
      <dgm:prSet presAssocID="{0DFEF0CF-3F2C-4F59-9417-49E00C74F46F}" presName="composite" presStyleCnt="0"/>
      <dgm:spPr/>
    </dgm:pt>
    <dgm:pt modelId="{B4CDDFEC-63D0-4F41-B2FE-5CAC1330C2D8}" type="pres">
      <dgm:prSet presAssocID="{0DFEF0CF-3F2C-4F59-9417-49E00C74F46F}" presName="rect1" presStyleLbl="trAlignAcc1" presStyleIdx="8" presStyleCnt="9" custScaleY="61978" custLinFactY="-63754" custLinFactNeighborX="6626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0CF136-D948-4FDD-8643-9D86221AB3EC}" type="pres">
      <dgm:prSet presAssocID="{0DFEF0CF-3F2C-4F59-9417-49E00C74F46F}" presName="rect2" presStyleLbl="fgImgPlace1" presStyleIdx="8" presStyleCnt="9" custScaleX="139157" custLinFactX="100000" custLinFactY="-60867" custLinFactNeighborX="153310" custLinFactNeighborY="-100000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4000" r="-14000"/>
          </a:stretch>
        </a:blipFill>
      </dgm:spPr>
    </dgm:pt>
  </dgm:ptLst>
  <dgm:cxnLst>
    <dgm:cxn modelId="{BB19860B-26E1-42BC-947D-C7826E0E5BC9}" srcId="{10951AA5-C0D9-465C-A5EB-0DAF01866F76}" destId="{B579CDC3-21CE-4A0A-A491-AA1C2E73C3F1}" srcOrd="7" destOrd="0" parTransId="{D89794C7-4E9D-4CC7-8649-3F1F915201B5}" sibTransId="{8EA1D917-101F-4FEF-AC56-554B3E5915A1}"/>
    <dgm:cxn modelId="{D2C6E130-3FA2-4D89-B3FC-50173012F124}" srcId="{10951AA5-C0D9-465C-A5EB-0DAF01866F76}" destId="{CBAF2A8C-7284-487B-9652-C80DE8E2C45D}" srcOrd="5" destOrd="0" parTransId="{4A8F1B6E-2383-4A2B-B632-8341A6755B3C}" sibTransId="{B5486EFF-AEFB-4A25-9DC1-8543708B4C5A}"/>
    <dgm:cxn modelId="{5A7E9329-5F20-4CAE-9F3A-76C3B2A5DD28}" type="presOf" srcId="{F58D1B44-7AFE-4D35-9868-0B19EE9CFDCC}" destId="{B460F3B6-D785-44F0-9DB6-7C777CADE2A4}" srcOrd="0" destOrd="0" presId="urn:microsoft.com/office/officeart/2008/layout/PictureStrips"/>
    <dgm:cxn modelId="{005B2B61-938D-42CD-8343-12515A7CF532}" srcId="{10951AA5-C0D9-465C-A5EB-0DAF01866F76}" destId="{85064B6F-45B0-4738-B59E-98AE0381AD78}" srcOrd="6" destOrd="0" parTransId="{E4977928-B654-4C04-9191-A365FD1CB3E3}" sibTransId="{2177A1C9-4B2B-47DB-A540-4037A10E5AC6}"/>
    <dgm:cxn modelId="{43808910-FF96-4B79-A57C-76FD380ACA69}" type="presOf" srcId="{00AB1B7D-2E5C-4FEA-B9EB-6211A8D024B2}" destId="{8FA4A625-1970-42EF-AA49-151FEF297CB7}" srcOrd="0" destOrd="0" presId="urn:microsoft.com/office/officeart/2008/layout/PictureStrips"/>
    <dgm:cxn modelId="{03F36C5D-4D17-4F44-A01A-35BD9E57495C}" srcId="{10951AA5-C0D9-465C-A5EB-0DAF01866F76}" destId="{909B413D-3A7C-4CFB-B53A-08E42CE3ADD7}" srcOrd="0" destOrd="0" parTransId="{5FAC8B35-6593-463C-90EF-BBF52ED2147F}" sibTransId="{FDC2145D-6342-43EE-B293-6DD820B6F0A1}"/>
    <dgm:cxn modelId="{DE880415-85C8-409B-A74E-2FA04BD2A40B}" type="presOf" srcId="{CBAF2A8C-7284-487B-9652-C80DE8E2C45D}" destId="{B0A39889-5FDB-4CFA-B8C9-641BF1A4432E}" srcOrd="0" destOrd="0" presId="urn:microsoft.com/office/officeart/2008/layout/PictureStrips"/>
    <dgm:cxn modelId="{351FB312-3BB7-4B56-9F20-762462061682}" type="presOf" srcId="{909B413D-3A7C-4CFB-B53A-08E42CE3ADD7}" destId="{C3CD49EE-8E5D-4D5D-955B-AA9B263BC12B}" srcOrd="0" destOrd="0" presId="urn:microsoft.com/office/officeart/2008/layout/PictureStrips"/>
    <dgm:cxn modelId="{ADAB9494-2C09-4D3C-B8E9-80408E918AD1}" type="presOf" srcId="{B61C8ABB-C482-4D12-A5B6-769F9DA3DC5B}" destId="{8ACFA1F5-F48C-433F-960D-536621054241}" srcOrd="0" destOrd="0" presId="urn:microsoft.com/office/officeart/2008/layout/PictureStrips"/>
    <dgm:cxn modelId="{367DB181-C5B9-4C14-924E-253C6431CD45}" type="presOf" srcId="{89E22CE6-5B5F-4F7C-99E0-1301E958491F}" destId="{917CF8BD-20E1-4EA5-A2A1-1B103C3B7B1E}" srcOrd="0" destOrd="0" presId="urn:microsoft.com/office/officeart/2008/layout/PictureStrips"/>
    <dgm:cxn modelId="{BFBF2870-CC61-47B4-966D-4EAD48F0E764}" srcId="{10951AA5-C0D9-465C-A5EB-0DAF01866F76}" destId="{00AB1B7D-2E5C-4FEA-B9EB-6211A8D024B2}" srcOrd="1" destOrd="0" parTransId="{9E9A97DC-CC01-4080-A3C1-A1DDC1E8CDDD}" sibTransId="{2B110CDB-7EDB-4867-9430-0CEFC23CB3A5}"/>
    <dgm:cxn modelId="{93E280AC-970D-4D56-93EB-9D5F6639D698}" type="presOf" srcId="{0DFEF0CF-3F2C-4F59-9417-49E00C74F46F}" destId="{B4CDDFEC-63D0-4F41-B2FE-5CAC1330C2D8}" srcOrd="0" destOrd="0" presId="urn:microsoft.com/office/officeart/2008/layout/PictureStrips"/>
    <dgm:cxn modelId="{0DCCE7DA-D13E-40E1-9F39-402419D8AE82}" srcId="{10951AA5-C0D9-465C-A5EB-0DAF01866F76}" destId="{B61C8ABB-C482-4D12-A5B6-769F9DA3DC5B}" srcOrd="4" destOrd="0" parTransId="{AF9783BC-5F0D-4D9D-AB58-25A5EBCE543B}" sibTransId="{27CD9B59-B0CC-4537-8D6F-EAB3896324F2}"/>
    <dgm:cxn modelId="{2C68F90F-C2AD-4E48-BB16-4BA98A80501C}" srcId="{10951AA5-C0D9-465C-A5EB-0DAF01866F76}" destId="{0DFEF0CF-3F2C-4F59-9417-49E00C74F46F}" srcOrd="8" destOrd="0" parTransId="{352D9CAD-EF96-4A4B-AFC8-73F0B96B17C3}" sibTransId="{1F1A592E-BF09-444E-8DE7-B62A65825E71}"/>
    <dgm:cxn modelId="{DE6AE70D-AEE6-4E58-BB85-E10E6A59F932}" srcId="{10951AA5-C0D9-465C-A5EB-0DAF01866F76}" destId="{F58D1B44-7AFE-4D35-9868-0B19EE9CFDCC}" srcOrd="3" destOrd="0" parTransId="{BF74F408-33DC-4BBE-BB77-C4893239D114}" sibTransId="{B348E612-AF20-4D29-A45D-D53451078E38}"/>
    <dgm:cxn modelId="{C74D7280-EBD1-4D7F-A997-CE34055A4483}" srcId="{10951AA5-C0D9-465C-A5EB-0DAF01866F76}" destId="{89E22CE6-5B5F-4F7C-99E0-1301E958491F}" srcOrd="2" destOrd="0" parTransId="{746C308D-5302-483A-90A8-CE66B75D5A62}" sibTransId="{947FF739-A73C-4332-AD08-9CE3230E2F65}"/>
    <dgm:cxn modelId="{87211C9A-1A0A-4EF7-8274-411CD4301168}" type="presOf" srcId="{B579CDC3-21CE-4A0A-A491-AA1C2E73C3F1}" destId="{15128F27-DB1E-4587-B1C2-00349EE0FD2F}" srcOrd="0" destOrd="0" presId="urn:microsoft.com/office/officeart/2008/layout/PictureStrips"/>
    <dgm:cxn modelId="{138B6A14-4B46-423E-9615-5E1756DDD03E}" type="presOf" srcId="{10951AA5-C0D9-465C-A5EB-0DAF01866F76}" destId="{BEDDBD62-0AF5-4655-AC45-09F4FC346026}" srcOrd="0" destOrd="0" presId="urn:microsoft.com/office/officeart/2008/layout/PictureStrips"/>
    <dgm:cxn modelId="{17318F9D-B356-49A5-A33B-FD09E809884C}" type="presOf" srcId="{85064B6F-45B0-4738-B59E-98AE0381AD78}" destId="{2C7CC600-4488-4E29-AA9C-3A004FA4CD39}" srcOrd="0" destOrd="0" presId="urn:microsoft.com/office/officeart/2008/layout/PictureStrips"/>
    <dgm:cxn modelId="{B6729A96-841C-4ED7-AE02-21383CEB1B4E}" type="presParOf" srcId="{BEDDBD62-0AF5-4655-AC45-09F4FC346026}" destId="{F056D776-0FE8-4D41-9F1D-BD18A38F500A}" srcOrd="0" destOrd="0" presId="urn:microsoft.com/office/officeart/2008/layout/PictureStrips"/>
    <dgm:cxn modelId="{F650814D-7CCF-4918-860A-112F7C4E3105}" type="presParOf" srcId="{F056D776-0FE8-4D41-9F1D-BD18A38F500A}" destId="{C3CD49EE-8E5D-4D5D-955B-AA9B263BC12B}" srcOrd="0" destOrd="0" presId="urn:microsoft.com/office/officeart/2008/layout/PictureStrips"/>
    <dgm:cxn modelId="{D0B49F16-ADDB-4246-BF32-20A11B016909}" type="presParOf" srcId="{F056D776-0FE8-4D41-9F1D-BD18A38F500A}" destId="{5828497A-C4DE-4E4D-8762-A58A8CE622DE}" srcOrd="1" destOrd="0" presId="urn:microsoft.com/office/officeart/2008/layout/PictureStrips"/>
    <dgm:cxn modelId="{ADC7D1E3-41B2-4094-B92D-E40FC569C126}" type="presParOf" srcId="{BEDDBD62-0AF5-4655-AC45-09F4FC346026}" destId="{A862C619-9FF8-461B-8167-C19DDFC6EC1C}" srcOrd="1" destOrd="0" presId="urn:microsoft.com/office/officeart/2008/layout/PictureStrips"/>
    <dgm:cxn modelId="{634EAF0F-6FEC-4DB1-9D7D-04DB157766FE}" type="presParOf" srcId="{BEDDBD62-0AF5-4655-AC45-09F4FC346026}" destId="{1A6D388A-F5F4-409C-BD87-3315DBE31A8D}" srcOrd="2" destOrd="0" presId="urn:microsoft.com/office/officeart/2008/layout/PictureStrips"/>
    <dgm:cxn modelId="{70E8E1E0-22C3-4A9B-9569-5154E20FF9F8}" type="presParOf" srcId="{1A6D388A-F5F4-409C-BD87-3315DBE31A8D}" destId="{8FA4A625-1970-42EF-AA49-151FEF297CB7}" srcOrd="0" destOrd="0" presId="urn:microsoft.com/office/officeart/2008/layout/PictureStrips"/>
    <dgm:cxn modelId="{56158456-340F-4EC4-8C04-3264C27156BB}" type="presParOf" srcId="{1A6D388A-F5F4-409C-BD87-3315DBE31A8D}" destId="{D788360B-16E1-475D-B636-727BF24C172E}" srcOrd="1" destOrd="0" presId="urn:microsoft.com/office/officeart/2008/layout/PictureStrips"/>
    <dgm:cxn modelId="{71C9215B-569C-4EAD-915E-A06491B61BEA}" type="presParOf" srcId="{BEDDBD62-0AF5-4655-AC45-09F4FC346026}" destId="{E2991289-6FDD-4CF4-87E1-0899877F1CE7}" srcOrd="3" destOrd="0" presId="urn:microsoft.com/office/officeart/2008/layout/PictureStrips"/>
    <dgm:cxn modelId="{632E1003-050E-4C52-AAE4-FE7E80832352}" type="presParOf" srcId="{BEDDBD62-0AF5-4655-AC45-09F4FC346026}" destId="{8AB34952-62BD-4852-B101-F424BAB0858B}" srcOrd="4" destOrd="0" presId="urn:microsoft.com/office/officeart/2008/layout/PictureStrips"/>
    <dgm:cxn modelId="{94C050B2-9B0C-407F-9BCF-2E253A5DFE81}" type="presParOf" srcId="{8AB34952-62BD-4852-B101-F424BAB0858B}" destId="{917CF8BD-20E1-4EA5-A2A1-1B103C3B7B1E}" srcOrd="0" destOrd="0" presId="urn:microsoft.com/office/officeart/2008/layout/PictureStrips"/>
    <dgm:cxn modelId="{2D8CFE43-6882-4E7E-A5A2-55E774BF6279}" type="presParOf" srcId="{8AB34952-62BD-4852-B101-F424BAB0858B}" destId="{A00C2C21-494B-496F-8CCF-1165F42C8B34}" srcOrd="1" destOrd="0" presId="urn:microsoft.com/office/officeart/2008/layout/PictureStrips"/>
    <dgm:cxn modelId="{CF83C630-E869-4BE3-B507-B58B9CC6CA2A}" type="presParOf" srcId="{BEDDBD62-0AF5-4655-AC45-09F4FC346026}" destId="{D8159A90-E3A4-455C-92E3-89EAC4E14536}" srcOrd="5" destOrd="0" presId="urn:microsoft.com/office/officeart/2008/layout/PictureStrips"/>
    <dgm:cxn modelId="{C860FD53-0FB4-4953-AEED-A88F9F3801E8}" type="presParOf" srcId="{BEDDBD62-0AF5-4655-AC45-09F4FC346026}" destId="{A55892D6-04BB-47C7-B662-BB74864E9464}" srcOrd="6" destOrd="0" presId="urn:microsoft.com/office/officeart/2008/layout/PictureStrips"/>
    <dgm:cxn modelId="{540D8154-1742-4722-80C5-E7A972008C91}" type="presParOf" srcId="{A55892D6-04BB-47C7-B662-BB74864E9464}" destId="{B460F3B6-D785-44F0-9DB6-7C777CADE2A4}" srcOrd="0" destOrd="0" presId="urn:microsoft.com/office/officeart/2008/layout/PictureStrips"/>
    <dgm:cxn modelId="{E77D655E-F6EC-45F3-B894-8D575DAE6C7B}" type="presParOf" srcId="{A55892D6-04BB-47C7-B662-BB74864E9464}" destId="{A403E040-84F5-4A4F-A42E-2D66D759F6E5}" srcOrd="1" destOrd="0" presId="urn:microsoft.com/office/officeart/2008/layout/PictureStrips"/>
    <dgm:cxn modelId="{D2C8E255-BB3E-4105-9A11-77D0B033E277}" type="presParOf" srcId="{BEDDBD62-0AF5-4655-AC45-09F4FC346026}" destId="{2580ACEB-8CF8-4DE8-A592-EFCA053475BC}" srcOrd="7" destOrd="0" presId="urn:microsoft.com/office/officeart/2008/layout/PictureStrips"/>
    <dgm:cxn modelId="{9F9221DE-6DBF-4C04-B496-90B5DE753998}" type="presParOf" srcId="{BEDDBD62-0AF5-4655-AC45-09F4FC346026}" destId="{3B8A3594-8637-4B0F-87FD-C4CAF50A92D7}" srcOrd="8" destOrd="0" presId="urn:microsoft.com/office/officeart/2008/layout/PictureStrips"/>
    <dgm:cxn modelId="{78F54642-FCBF-43AC-8D66-5BD1EDCC0A80}" type="presParOf" srcId="{3B8A3594-8637-4B0F-87FD-C4CAF50A92D7}" destId="{8ACFA1F5-F48C-433F-960D-536621054241}" srcOrd="0" destOrd="0" presId="urn:microsoft.com/office/officeart/2008/layout/PictureStrips"/>
    <dgm:cxn modelId="{89BFB21F-325C-45D3-BFF3-A56C79599D2B}" type="presParOf" srcId="{3B8A3594-8637-4B0F-87FD-C4CAF50A92D7}" destId="{B832894F-6022-4769-A73F-EBE46EF8B8DE}" srcOrd="1" destOrd="0" presId="urn:microsoft.com/office/officeart/2008/layout/PictureStrips"/>
    <dgm:cxn modelId="{955A927F-3A64-4FAA-B486-4E3F16AD5B26}" type="presParOf" srcId="{BEDDBD62-0AF5-4655-AC45-09F4FC346026}" destId="{0DBB137B-C137-4327-AEF8-B81572711110}" srcOrd="9" destOrd="0" presId="urn:microsoft.com/office/officeart/2008/layout/PictureStrips"/>
    <dgm:cxn modelId="{317523C6-4AD4-41CF-BB58-D533CD4B8917}" type="presParOf" srcId="{BEDDBD62-0AF5-4655-AC45-09F4FC346026}" destId="{900DD1F3-5CFF-4784-BD9B-C8C864DCA3C7}" srcOrd="10" destOrd="0" presId="urn:microsoft.com/office/officeart/2008/layout/PictureStrips"/>
    <dgm:cxn modelId="{98D77C3F-92BA-4F99-AB92-52F9A6F89CF5}" type="presParOf" srcId="{900DD1F3-5CFF-4784-BD9B-C8C864DCA3C7}" destId="{B0A39889-5FDB-4CFA-B8C9-641BF1A4432E}" srcOrd="0" destOrd="0" presId="urn:microsoft.com/office/officeart/2008/layout/PictureStrips"/>
    <dgm:cxn modelId="{B6F213FC-AE9F-4D8E-981C-3C276A8BDC6A}" type="presParOf" srcId="{900DD1F3-5CFF-4784-BD9B-C8C864DCA3C7}" destId="{BEBFE4BE-797A-4D5E-9E1D-5CB966ED21B6}" srcOrd="1" destOrd="0" presId="urn:microsoft.com/office/officeart/2008/layout/PictureStrips"/>
    <dgm:cxn modelId="{38B8B2D5-D592-486E-AE61-E22FA606D3EA}" type="presParOf" srcId="{BEDDBD62-0AF5-4655-AC45-09F4FC346026}" destId="{C512D2A7-8CC6-414C-ADCA-48C63706EFB8}" srcOrd="11" destOrd="0" presId="urn:microsoft.com/office/officeart/2008/layout/PictureStrips"/>
    <dgm:cxn modelId="{6D27B623-1016-4F35-B8A8-067AE8B3F058}" type="presParOf" srcId="{BEDDBD62-0AF5-4655-AC45-09F4FC346026}" destId="{B50E66A2-DE6E-4CDF-A9BD-750358E0CA52}" srcOrd="12" destOrd="0" presId="urn:microsoft.com/office/officeart/2008/layout/PictureStrips"/>
    <dgm:cxn modelId="{8D09E13A-92E5-4A80-9F6A-FD70EF76FB8E}" type="presParOf" srcId="{B50E66A2-DE6E-4CDF-A9BD-750358E0CA52}" destId="{2C7CC600-4488-4E29-AA9C-3A004FA4CD39}" srcOrd="0" destOrd="0" presId="urn:microsoft.com/office/officeart/2008/layout/PictureStrips"/>
    <dgm:cxn modelId="{776E0B43-3334-4436-A77C-E931DC4E4E44}" type="presParOf" srcId="{B50E66A2-DE6E-4CDF-A9BD-750358E0CA52}" destId="{4DD60DF0-9154-4AB6-B420-734529FE4336}" srcOrd="1" destOrd="0" presId="urn:microsoft.com/office/officeart/2008/layout/PictureStrips"/>
    <dgm:cxn modelId="{74143213-BAE7-40EF-A7CC-A3D494E64D20}" type="presParOf" srcId="{BEDDBD62-0AF5-4655-AC45-09F4FC346026}" destId="{C3445759-5998-41B5-8005-06D4D5EFAB14}" srcOrd="13" destOrd="0" presId="urn:microsoft.com/office/officeart/2008/layout/PictureStrips"/>
    <dgm:cxn modelId="{5B981E1A-197B-43EC-BA08-E26EFEE10F2F}" type="presParOf" srcId="{BEDDBD62-0AF5-4655-AC45-09F4FC346026}" destId="{6D1C11F3-D6B3-44C4-86D6-195ECD5971ED}" srcOrd="14" destOrd="0" presId="urn:microsoft.com/office/officeart/2008/layout/PictureStrips"/>
    <dgm:cxn modelId="{EAF4C957-BF8A-417E-A571-0163224BDFFD}" type="presParOf" srcId="{6D1C11F3-D6B3-44C4-86D6-195ECD5971ED}" destId="{15128F27-DB1E-4587-B1C2-00349EE0FD2F}" srcOrd="0" destOrd="0" presId="urn:microsoft.com/office/officeart/2008/layout/PictureStrips"/>
    <dgm:cxn modelId="{97AB4AD5-E77E-4B32-9141-F7D230E951FC}" type="presParOf" srcId="{6D1C11F3-D6B3-44C4-86D6-195ECD5971ED}" destId="{365EE604-B18E-484D-BEE2-8918CD4C4225}" srcOrd="1" destOrd="0" presId="urn:microsoft.com/office/officeart/2008/layout/PictureStrips"/>
    <dgm:cxn modelId="{0EA358B6-2584-4DFB-A443-7B6ED6A9F4F1}" type="presParOf" srcId="{BEDDBD62-0AF5-4655-AC45-09F4FC346026}" destId="{C3FFF1A5-7F55-495D-8E61-FA190E9BAD8C}" srcOrd="15" destOrd="0" presId="urn:microsoft.com/office/officeart/2008/layout/PictureStrips"/>
    <dgm:cxn modelId="{751F57D0-9226-4257-87E6-F5952596F361}" type="presParOf" srcId="{BEDDBD62-0AF5-4655-AC45-09F4FC346026}" destId="{74216B6D-4B66-41FE-B48B-1B893955F145}" srcOrd="16" destOrd="0" presId="urn:microsoft.com/office/officeart/2008/layout/PictureStrips"/>
    <dgm:cxn modelId="{FCA3FA51-88DF-4B1A-B552-7D65716817CE}" type="presParOf" srcId="{74216B6D-4B66-41FE-B48B-1B893955F145}" destId="{B4CDDFEC-63D0-4F41-B2FE-5CAC1330C2D8}" srcOrd="0" destOrd="0" presId="urn:microsoft.com/office/officeart/2008/layout/PictureStrips"/>
    <dgm:cxn modelId="{83C87B76-50F4-450F-A073-BE87F8CD1CF1}" type="presParOf" srcId="{74216B6D-4B66-41FE-B48B-1B893955F145}" destId="{750CF136-D948-4FDD-8643-9D86221AB3EC}" srcOrd="1" destOrd="0" presId="urn:microsoft.com/office/officeart/2008/layout/PictureStrips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781A073-15CE-4BF9-8F41-2F38BD151A8B}" type="doc">
      <dgm:prSet loTypeId="urn:microsoft.com/office/officeart/2005/8/layout/chevron2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14A03FA-F429-4F62-993D-610EA7971A79}">
      <dgm:prSet phldrT="[Текст]" custT="1"/>
      <dgm:spPr/>
      <dgm:t>
        <a:bodyPr/>
        <a:lstStyle/>
        <a:p>
          <a:r>
            <a:rPr lang="ru-RU" sz="1100" b="1" dirty="0" smtClean="0"/>
            <a:t>1.</a:t>
          </a:r>
          <a:endParaRPr lang="ru-RU" sz="1100" b="1" dirty="0"/>
        </a:p>
      </dgm:t>
    </dgm:pt>
    <dgm:pt modelId="{03424ECA-15C2-4489-BD6A-281A2D85B571}" type="parTrans" cxnId="{3A077BF3-EE50-4D0C-BDFC-CC49A136A705}">
      <dgm:prSet/>
      <dgm:spPr/>
      <dgm:t>
        <a:bodyPr/>
        <a:lstStyle/>
        <a:p>
          <a:endParaRPr lang="ru-RU"/>
        </a:p>
      </dgm:t>
    </dgm:pt>
    <dgm:pt modelId="{B200C18B-A610-4950-8E2F-E81031144C10}" type="sibTrans" cxnId="{3A077BF3-EE50-4D0C-BDFC-CC49A136A705}">
      <dgm:prSet/>
      <dgm:spPr/>
      <dgm:t>
        <a:bodyPr/>
        <a:lstStyle/>
        <a:p>
          <a:endParaRPr lang="ru-RU"/>
        </a:p>
      </dgm:t>
    </dgm:pt>
    <dgm:pt modelId="{3E9F32F5-01FE-4802-8463-55FBC2B6CF77}">
      <dgm:prSet phldrT="[Текст]" custT="1"/>
      <dgm:spPr/>
      <dgm:t>
        <a:bodyPr/>
        <a:lstStyle/>
        <a:p>
          <a:r>
            <a:rPr lang="ru-RU" sz="1600" b="1" i="1" dirty="0" smtClean="0">
              <a:solidFill>
                <a:srgbClr val="0070C0"/>
              </a:solidFill>
              <a:latin typeface="Georgia" pitchFamily="18" charset="0"/>
            </a:rPr>
            <a:t>«Школа молодого родителя»</a:t>
          </a:r>
          <a:endParaRPr lang="ru-RU" sz="1600" b="1" i="1" dirty="0">
            <a:solidFill>
              <a:srgbClr val="0070C0"/>
            </a:solidFill>
            <a:latin typeface="Georgia" pitchFamily="18" charset="0"/>
          </a:endParaRPr>
        </a:p>
      </dgm:t>
    </dgm:pt>
    <dgm:pt modelId="{F0DC755B-AF7A-4E9C-827F-40367832E5E7}" type="parTrans" cxnId="{F611B9E1-94E0-41B2-863D-40EDDDA26812}">
      <dgm:prSet/>
      <dgm:spPr/>
      <dgm:t>
        <a:bodyPr/>
        <a:lstStyle/>
        <a:p>
          <a:endParaRPr lang="ru-RU"/>
        </a:p>
      </dgm:t>
    </dgm:pt>
    <dgm:pt modelId="{53BF6A98-5A1F-4D34-B94D-E427794D93AF}" type="sibTrans" cxnId="{F611B9E1-94E0-41B2-863D-40EDDDA26812}">
      <dgm:prSet/>
      <dgm:spPr/>
      <dgm:t>
        <a:bodyPr/>
        <a:lstStyle/>
        <a:p>
          <a:endParaRPr lang="ru-RU"/>
        </a:p>
      </dgm:t>
    </dgm:pt>
    <dgm:pt modelId="{1A1F24C0-7547-42B7-BBDB-F1533E6BB8AB}">
      <dgm:prSet phldrT="[Текст]" custT="1"/>
      <dgm:spPr/>
      <dgm:t>
        <a:bodyPr/>
        <a:lstStyle/>
        <a:p>
          <a:r>
            <a:rPr lang="ru-RU" sz="1100" b="1" dirty="0" smtClean="0"/>
            <a:t>2.</a:t>
          </a:r>
          <a:endParaRPr lang="ru-RU" sz="1100" b="1" dirty="0"/>
        </a:p>
      </dgm:t>
    </dgm:pt>
    <dgm:pt modelId="{61FB3A38-A888-4523-BBEE-29B3498F9A78}" type="parTrans" cxnId="{479E6E13-FE60-4FB5-AB0F-B3E4BD8128CA}">
      <dgm:prSet/>
      <dgm:spPr/>
      <dgm:t>
        <a:bodyPr/>
        <a:lstStyle/>
        <a:p>
          <a:endParaRPr lang="ru-RU"/>
        </a:p>
      </dgm:t>
    </dgm:pt>
    <dgm:pt modelId="{77BCA8B1-14D7-4FB0-8371-D9CF3CADC27F}" type="sibTrans" cxnId="{479E6E13-FE60-4FB5-AB0F-B3E4BD8128CA}">
      <dgm:prSet/>
      <dgm:spPr/>
      <dgm:t>
        <a:bodyPr/>
        <a:lstStyle/>
        <a:p>
          <a:endParaRPr lang="ru-RU"/>
        </a:p>
      </dgm:t>
    </dgm:pt>
    <dgm:pt modelId="{19D68168-D26F-4DF3-8449-28F64BBA0B78}">
      <dgm:prSet phldrT="[Текст]" custT="1"/>
      <dgm:spPr/>
      <dgm:t>
        <a:bodyPr/>
        <a:lstStyle/>
        <a:p>
          <a:r>
            <a:rPr lang="ru-RU" sz="1600" b="1" i="1" dirty="0" smtClean="0">
              <a:solidFill>
                <a:srgbClr val="0070C0"/>
              </a:solidFill>
              <a:latin typeface="Georgia" pitchFamily="18" charset="0"/>
            </a:rPr>
            <a:t>Презентация семейного опыта воспитания</a:t>
          </a:r>
          <a:endParaRPr lang="ru-RU" sz="1600" b="1" i="1" dirty="0">
            <a:solidFill>
              <a:srgbClr val="0070C0"/>
            </a:solidFill>
            <a:latin typeface="Georgia" pitchFamily="18" charset="0"/>
          </a:endParaRPr>
        </a:p>
      </dgm:t>
    </dgm:pt>
    <dgm:pt modelId="{F6F91E8B-0C32-4456-959D-6453B70EBA6F}" type="parTrans" cxnId="{FA262AFD-F543-407C-8D43-182E1C2FE05B}">
      <dgm:prSet/>
      <dgm:spPr/>
      <dgm:t>
        <a:bodyPr/>
        <a:lstStyle/>
        <a:p>
          <a:endParaRPr lang="ru-RU"/>
        </a:p>
      </dgm:t>
    </dgm:pt>
    <dgm:pt modelId="{C8404A84-6B95-4A9E-86C4-03B689CFE722}" type="sibTrans" cxnId="{FA262AFD-F543-407C-8D43-182E1C2FE05B}">
      <dgm:prSet/>
      <dgm:spPr/>
      <dgm:t>
        <a:bodyPr/>
        <a:lstStyle/>
        <a:p>
          <a:endParaRPr lang="ru-RU"/>
        </a:p>
      </dgm:t>
    </dgm:pt>
    <dgm:pt modelId="{065896BA-7DF7-4C93-9771-3443F10EB4D7}">
      <dgm:prSet phldrT="[Текст]" custT="1"/>
      <dgm:spPr/>
      <dgm:t>
        <a:bodyPr/>
        <a:lstStyle/>
        <a:p>
          <a:r>
            <a:rPr lang="ru-RU" sz="1100" b="1" dirty="0" smtClean="0"/>
            <a:t>3.</a:t>
          </a:r>
          <a:endParaRPr lang="ru-RU" sz="1100" b="1" dirty="0"/>
        </a:p>
      </dgm:t>
    </dgm:pt>
    <dgm:pt modelId="{E24A5096-50FD-40B5-B1FE-685A7D9C0D5B}" type="parTrans" cxnId="{FE1476A2-D007-473B-809D-5ECAA7C088AA}">
      <dgm:prSet/>
      <dgm:spPr/>
      <dgm:t>
        <a:bodyPr/>
        <a:lstStyle/>
        <a:p>
          <a:endParaRPr lang="ru-RU"/>
        </a:p>
      </dgm:t>
    </dgm:pt>
    <dgm:pt modelId="{1A5B5F6C-93DC-410E-9D66-F018329A2E70}" type="sibTrans" cxnId="{FE1476A2-D007-473B-809D-5ECAA7C088AA}">
      <dgm:prSet/>
      <dgm:spPr/>
      <dgm:t>
        <a:bodyPr/>
        <a:lstStyle/>
        <a:p>
          <a:endParaRPr lang="ru-RU"/>
        </a:p>
      </dgm:t>
    </dgm:pt>
    <dgm:pt modelId="{B270CE00-E463-4163-826C-71D22292B648}">
      <dgm:prSet phldrT="[Текст]" custT="1"/>
      <dgm:spPr/>
      <dgm:t>
        <a:bodyPr/>
        <a:lstStyle/>
        <a:p>
          <a:r>
            <a:rPr lang="ru-RU" sz="1600" b="1" i="1" dirty="0" smtClean="0">
              <a:solidFill>
                <a:srgbClr val="0070C0"/>
              </a:solidFill>
              <a:latin typeface="Georgia" pitchFamily="18" charset="0"/>
            </a:rPr>
            <a:t>Родительский лекторий</a:t>
          </a:r>
          <a:endParaRPr lang="ru-RU" sz="1600" b="1" i="1" dirty="0">
            <a:solidFill>
              <a:srgbClr val="0070C0"/>
            </a:solidFill>
            <a:latin typeface="Georgia" pitchFamily="18" charset="0"/>
          </a:endParaRPr>
        </a:p>
      </dgm:t>
    </dgm:pt>
    <dgm:pt modelId="{7750D578-D0C0-45FE-B556-6D0AAD3C15D9}" type="parTrans" cxnId="{6749FBFE-1CEB-4F42-A1D5-50E5FBE772E4}">
      <dgm:prSet/>
      <dgm:spPr/>
      <dgm:t>
        <a:bodyPr/>
        <a:lstStyle/>
        <a:p>
          <a:endParaRPr lang="ru-RU"/>
        </a:p>
      </dgm:t>
    </dgm:pt>
    <dgm:pt modelId="{CA12A55A-10FB-4E97-A4E6-751E59223ACC}" type="sibTrans" cxnId="{6749FBFE-1CEB-4F42-A1D5-50E5FBE772E4}">
      <dgm:prSet/>
      <dgm:spPr/>
      <dgm:t>
        <a:bodyPr/>
        <a:lstStyle/>
        <a:p>
          <a:endParaRPr lang="ru-RU"/>
        </a:p>
      </dgm:t>
    </dgm:pt>
    <dgm:pt modelId="{0C0C65F5-CE0E-4CAB-8918-2BA342B90527}">
      <dgm:prSet phldrT="[Текст]" custT="1"/>
      <dgm:spPr/>
      <dgm:t>
        <a:bodyPr/>
        <a:lstStyle/>
        <a:p>
          <a:r>
            <a:rPr lang="ru-RU" sz="1100" b="1" dirty="0" smtClean="0"/>
            <a:t>4.</a:t>
          </a:r>
          <a:endParaRPr lang="ru-RU" sz="1100" b="1" dirty="0"/>
        </a:p>
      </dgm:t>
    </dgm:pt>
    <dgm:pt modelId="{A384F5A3-CFA8-483C-95E5-95A1744D985C}" type="parTrans" cxnId="{E7A1C223-B9C6-4FE0-9C2C-A49C25BB75C1}">
      <dgm:prSet/>
      <dgm:spPr/>
      <dgm:t>
        <a:bodyPr/>
        <a:lstStyle/>
        <a:p>
          <a:endParaRPr lang="ru-RU"/>
        </a:p>
      </dgm:t>
    </dgm:pt>
    <dgm:pt modelId="{6798BB41-8510-474C-90CB-91A1A2C6271C}" type="sibTrans" cxnId="{E7A1C223-B9C6-4FE0-9C2C-A49C25BB75C1}">
      <dgm:prSet/>
      <dgm:spPr/>
      <dgm:t>
        <a:bodyPr/>
        <a:lstStyle/>
        <a:p>
          <a:endParaRPr lang="ru-RU"/>
        </a:p>
      </dgm:t>
    </dgm:pt>
    <dgm:pt modelId="{BC1D675F-03FC-42F7-93CE-CA08F1EE22DE}">
      <dgm:prSet phldrT="[Текст]" custT="1"/>
      <dgm:spPr>
        <a:solidFill>
          <a:srgbClr val="FF0066"/>
        </a:solidFill>
        <a:ln>
          <a:solidFill>
            <a:srgbClr val="FF0066"/>
          </a:solidFill>
        </a:ln>
      </dgm:spPr>
      <dgm:t>
        <a:bodyPr/>
        <a:lstStyle/>
        <a:p>
          <a:r>
            <a:rPr lang="ru-RU" sz="1100" b="1" dirty="0" smtClean="0"/>
            <a:t>5.</a:t>
          </a:r>
          <a:endParaRPr lang="ru-RU" sz="1100" b="1" dirty="0"/>
        </a:p>
      </dgm:t>
    </dgm:pt>
    <dgm:pt modelId="{28276468-4605-47A1-A2BB-522DD685173A}" type="parTrans" cxnId="{72F78067-B09D-4BB2-A04E-C1A00EC1E59F}">
      <dgm:prSet/>
      <dgm:spPr/>
      <dgm:t>
        <a:bodyPr/>
        <a:lstStyle/>
        <a:p>
          <a:endParaRPr lang="ru-RU"/>
        </a:p>
      </dgm:t>
    </dgm:pt>
    <dgm:pt modelId="{07B76254-3E58-443F-830C-C4B8E2BB7A8F}" type="sibTrans" cxnId="{72F78067-B09D-4BB2-A04E-C1A00EC1E59F}">
      <dgm:prSet/>
      <dgm:spPr/>
      <dgm:t>
        <a:bodyPr/>
        <a:lstStyle/>
        <a:p>
          <a:endParaRPr lang="ru-RU"/>
        </a:p>
      </dgm:t>
    </dgm:pt>
    <dgm:pt modelId="{9EA7F51D-C706-4257-83BD-82E5B45039E9}">
      <dgm:prSet phldrT="[Текст]" custT="1"/>
      <dgm:spPr/>
      <dgm:t>
        <a:bodyPr/>
        <a:lstStyle/>
        <a:p>
          <a:r>
            <a:rPr lang="ru-RU" sz="1100" b="1" dirty="0" smtClean="0"/>
            <a:t>6.</a:t>
          </a:r>
          <a:endParaRPr lang="ru-RU" sz="1100" b="1" dirty="0"/>
        </a:p>
      </dgm:t>
    </dgm:pt>
    <dgm:pt modelId="{FAF8FA9B-2936-499A-9A07-C12F13F1C981}" type="parTrans" cxnId="{06FBA4CF-67C3-4657-B503-469D5C8FC892}">
      <dgm:prSet/>
      <dgm:spPr/>
      <dgm:t>
        <a:bodyPr/>
        <a:lstStyle/>
        <a:p>
          <a:endParaRPr lang="ru-RU"/>
        </a:p>
      </dgm:t>
    </dgm:pt>
    <dgm:pt modelId="{7A16AA27-AC7E-4168-B50F-48438FC5C95A}" type="sibTrans" cxnId="{06FBA4CF-67C3-4657-B503-469D5C8FC892}">
      <dgm:prSet/>
      <dgm:spPr/>
      <dgm:t>
        <a:bodyPr/>
        <a:lstStyle/>
        <a:p>
          <a:endParaRPr lang="ru-RU"/>
        </a:p>
      </dgm:t>
    </dgm:pt>
    <dgm:pt modelId="{C0298568-1FBC-45D4-BD5B-8B4082E764C1}">
      <dgm:prSet custT="1"/>
      <dgm:spPr/>
      <dgm:t>
        <a:bodyPr/>
        <a:lstStyle/>
        <a:p>
          <a:r>
            <a:rPr lang="ru-RU" sz="1600" b="1" i="1" dirty="0" smtClean="0">
              <a:solidFill>
                <a:srgbClr val="0070C0"/>
              </a:solidFill>
              <a:latin typeface="Georgia" pitchFamily="18" charset="0"/>
            </a:rPr>
            <a:t>Вечера вопросов и ответов</a:t>
          </a:r>
          <a:endParaRPr lang="ru-RU" sz="1600" b="1" i="1" dirty="0">
            <a:solidFill>
              <a:srgbClr val="0070C0"/>
            </a:solidFill>
            <a:latin typeface="Georgia" pitchFamily="18" charset="0"/>
          </a:endParaRPr>
        </a:p>
      </dgm:t>
    </dgm:pt>
    <dgm:pt modelId="{FA0D0AE4-4AF3-46FD-9B83-7FAA6CFA30C0}" type="parTrans" cxnId="{B0A82F78-92B0-4AB2-91CE-6A5339E3D724}">
      <dgm:prSet/>
      <dgm:spPr/>
      <dgm:t>
        <a:bodyPr/>
        <a:lstStyle/>
        <a:p>
          <a:endParaRPr lang="ru-RU"/>
        </a:p>
      </dgm:t>
    </dgm:pt>
    <dgm:pt modelId="{79CF999A-3862-4D34-935F-00FC9EFF4E9F}" type="sibTrans" cxnId="{B0A82F78-92B0-4AB2-91CE-6A5339E3D724}">
      <dgm:prSet/>
      <dgm:spPr/>
      <dgm:t>
        <a:bodyPr/>
        <a:lstStyle/>
        <a:p>
          <a:endParaRPr lang="ru-RU"/>
        </a:p>
      </dgm:t>
    </dgm:pt>
    <dgm:pt modelId="{EF11748B-2D0D-4A2D-9D81-8A0CCF534B22}">
      <dgm:prSet custT="1"/>
      <dgm:spPr>
        <a:ln>
          <a:solidFill>
            <a:srgbClr val="FF0066"/>
          </a:solidFill>
        </a:ln>
      </dgm:spPr>
      <dgm:t>
        <a:bodyPr/>
        <a:lstStyle/>
        <a:p>
          <a:r>
            <a:rPr lang="ru-RU" sz="1600" b="1" i="1" dirty="0" smtClean="0">
              <a:solidFill>
                <a:srgbClr val="0070C0"/>
              </a:solidFill>
              <a:latin typeface="Georgia" pitchFamily="18" charset="0"/>
            </a:rPr>
            <a:t>Родительский ринг</a:t>
          </a:r>
          <a:endParaRPr lang="ru-RU" sz="1600" b="1" i="1" dirty="0">
            <a:solidFill>
              <a:srgbClr val="0070C0"/>
            </a:solidFill>
            <a:latin typeface="Georgia" pitchFamily="18" charset="0"/>
          </a:endParaRPr>
        </a:p>
      </dgm:t>
    </dgm:pt>
    <dgm:pt modelId="{6185DC08-B0A3-4A33-BE86-F2901120213A}" type="parTrans" cxnId="{BD8FA07C-2EB6-4C0F-B6C4-AFFBDF7C6C6D}">
      <dgm:prSet/>
      <dgm:spPr/>
      <dgm:t>
        <a:bodyPr/>
        <a:lstStyle/>
        <a:p>
          <a:endParaRPr lang="ru-RU"/>
        </a:p>
      </dgm:t>
    </dgm:pt>
    <dgm:pt modelId="{3AC6F701-B91D-419A-AD4A-9878B4504D42}" type="sibTrans" cxnId="{BD8FA07C-2EB6-4C0F-B6C4-AFFBDF7C6C6D}">
      <dgm:prSet/>
      <dgm:spPr/>
      <dgm:t>
        <a:bodyPr/>
        <a:lstStyle/>
        <a:p>
          <a:endParaRPr lang="ru-RU"/>
        </a:p>
      </dgm:t>
    </dgm:pt>
    <dgm:pt modelId="{55975034-638B-4949-87C7-B0E67E8CEFE2}">
      <dgm:prSet custT="1"/>
      <dgm:spPr/>
      <dgm:t>
        <a:bodyPr/>
        <a:lstStyle/>
        <a:p>
          <a:r>
            <a:rPr lang="ru-RU" sz="1600" b="1" i="1" dirty="0" smtClean="0">
              <a:solidFill>
                <a:srgbClr val="0070C0"/>
              </a:solidFill>
              <a:latin typeface="Georgia" pitchFamily="18" charset="0"/>
            </a:rPr>
            <a:t>Круглый стол или педагогический треугольник</a:t>
          </a:r>
          <a:endParaRPr lang="ru-RU" sz="1600" b="1" i="1" dirty="0">
            <a:solidFill>
              <a:srgbClr val="0070C0"/>
            </a:solidFill>
            <a:latin typeface="Georgia" pitchFamily="18" charset="0"/>
          </a:endParaRPr>
        </a:p>
      </dgm:t>
    </dgm:pt>
    <dgm:pt modelId="{5CDEF920-D018-4201-ADC2-AC5C7DCFFE10}" type="parTrans" cxnId="{C4483E58-80D2-4579-AF99-9AF97D27E18D}">
      <dgm:prSet/>
      <dgm:spPr/>
      <dgm:t>
        <a:bodyPr/>
        <a:lstStyle/>
        <a:p>
          <a:endParaRPr lang="ru-RU"/>
        </a:p>
      </dgm:t>
    </dgm:pt>
    <dgm:pt modelId="{DC474664-2718-4117-B5FE-9D53B70D619B}" type="sibTrans" cxnId="{C4483E58-80D2-4579-AF99-9AF97D27E18D}">
      <dgm:prSet/>
      <dgm:spPr/>
      <dgm:t>
        <a:bodyPr/>
        <a:lstStyle/>
        <a:p>
          <a:endParaRPr lang="ru-RU"/>
        </a:p>
      </dgm:t>
    </dgm:pt>
    <dgm:pt modelId="{D44D3339-6646-4949-9015-42AA2A45F6D7}">
      <dgm:prSet custT="1"/>
      <dgm:spPr/>
      <dgm:t>
        <a:bodyPr/>
        <a:lstStyle/>
        <a:p>
          <a:r>
            <a:rPr lang="ru-RU" sz="1100" b="1" i="0" dirty="0" smtClean="0">
              <a:solidFill>
                <a:schemeClr val="bg1"/>
              </a:solidFill>
              <a:latin typeface="+mn-lt"/>
            </a:rPr>
            <a:t>7.</a:t>
          </a:r>
          <a:endParaRPr lang="ru-RU" sz="1100" b="1" i="0" dirty="0">
            <a:solidFill>
              <a:schemeClr val="bg1"/>
            </a:solidFill>
            <a:latin typeface="+mn-lt"/>
          </a:endParaRPr>
        </a:p>
      </dgm:t>
    </dgm:pt>
    <dgm:pt modelId="{82CCFE02-DC4F-4802-8F1B-4CFD39E131B0}" type="parTrans" cxnId="{D549BD08-900B-4352-8B52-460D485FC14B}">
      <dgm:prSet/>
      <dgm:spPr/>
      <dgm:t>
        <a:bodyPr/>
        <a:lstStyle/>
        <a:p>
          <a:endParaRPr lang="ru-RU"/>
        </a:p>
      </dgm:t>
    </dgm:pt>
    <dgm:pt modelId="{4C6BFC51-22D3-4577-B158-BB50466819E7}" type="sibTrans" cxnId="{D549BD08-900B-4352-8B52-460D485FC14B}">
      <dgm:prSet/>
      <dgm:spPr/>
      <dgm:t>
        <a:bodyPr/>
        <a:lstStyle/>
        <a:p>
          <a:endParaRPr lang="ru-RU"/>
        </a:p>
      </dgm:t>
    </dgm:pt>
    <dgm:pt modelId="{354464A8-903A-42E8-B359-5CDDED3BF9FB}">
      <dgm:prSet custT="1"/>
      <dgm:spPr/>
      <dgm:t>
        <a:bodyPr/>
        <a:lstStyle/>
        <a:p>
          <a:r>
            <a:rPr lang="ru-RU" sz="1100" b="1" i="0" dirty="0" smtClean="0">
              <a:solidFill>
                <a:schemeClr val="bg1"/>
              </a:solidFill>
              <a:latin typeface="+mn-lt"/>
            </a:rPr>
            <a:t>8</a:t>
          </a:r>
          <a:r>
            <a:rPr lang="ru-RU" sz="900" b="0" i="0" dirty="0" smtClean="0">
              <a:solidFill>
                <a:schemeClr val="bg1"/>
              </a:solidFill>
              <a:latin typeface="+mn-lt"/>
            </a:rPr>
            <a:t>.</a:t>
          </a:r>
          <a:endParaRPr lang="ru-RU" sz="900" b="0" i="0" dirty="0">
            <a:solidFill>
              <a:schemeClr val="bg1"/>
            </a:solidFill>
            <a:latin typeface="+mn-lt"/>
          </a:endParaRPr>
        </a:p>
      </dgm:t>
    </dgm:pt>
    <dgm:pt modelId="{EC3E0BC4-A7AF-46C3-BD5E-C67FA187D298}" type="parTrans" cxnId="{0CF792FF-17B7-4B81-9871-9B53466AD09F}">
      <dgm:prSet/>
      <dgm:spPr/>
      <dgm:t>
        <a:bodyPr/>
        <a:lstStyle/>
        <a:p>
          <a:endParaRPr lang="ru-RU"/>
        </a:p>
      </dgm:t>
    </dgm:pt>
    <dgm:pt modelId="{9C03A934-9C7D-4F6F-B09F-756CDD9AF8B0}" type="sibTrans" cxnId="{0CF792FF-17B7-4B81-9871-9B53466AD09F}">
      <dgm:prSet/>
      <dgm:spPr/>
      <dgm:t>
        <a:bodyPr/>
        <a:lstStyle/>
        <a:p>
          <a:endParaRPr lang="ru-RU"/>
        </a:p>
      </dgm:t>
    </dgm:pt>
    <dgm:pt modelId="{ECE61F1A-CD1E-44DB-AB1D-F63D2D1A13CB}">
      <dgm:prSet custT="1"/>
      <dgm:spPr/>
      <dgm:t>
        <a:bodyPr/>
        <a:lstStyle/>
        <a:p>
          <a:r>
            <a:rPr lang="ru-RU" sz="1600" b="1" i="1" dirty="0" smtClean="0">
              <a:solidFill>
                <a:srgbClr val="0070C0"/>
              </a:solidFill>
              <a:latin typeface="Georgia" pitchFamily="18" charset="0"/>
            </a:rPr>
            <a:t>Собрания - диспуты</a:t>
          </a:r>
          <a:endParaRPr lang="ru-RU" sz="1600" b="1" i="1" dirty="0">
            <a:solidFill>
              <a:srgbClr val="0070C0"/>
            </a:solidFill>
            <a:latin typeface="Georgia" pitchFamily="18" charset="0"/>
          </a:endParaRPr>
        </a:p>
      </dgm:t>
    </dgm:pt>
    <dgm:pt modelId="{3D59BB92-81C4-4614-BEE2-765419C03273}" type="parTrans" cxnId="{36C142D6-C61F-429E-8098-F41F44D18406}">
      <dgm:prSet/>
      <dgm:spPr/>
      <dgm:t>
        <a:bodyPr/>
        <a:lstStyle/>
        <a:p>
          <a:endParaRPr lang="ru-RU"/>
        </a:p>
      </dgm:t>
    </dgm:pt>
    <dgm:pt modelId="{50A3A2A8-2DFF-4C36-8A0E-C98E4A7D9841}" type="sibTrans" cxnId="{36C142D6-C61F-429E-8098-F41F44D18406}">
      <dgm:prSet/>
      <dgm:spPr/>
      <dgm:t>
        <a:bodyPr/>
        <a:lstStyle/>
        <a:p>
          <a:endParaRPr lang="ru-RU"/>
        </a:p>
      </dgm:t>
    </dgm:pt>
    <dgm:pt modelId="{CD46B03F-4B8A-4100-91C3-C2D2B1766961}">
      <dgm:prSet custT="1"/>
      <dgm:spPr/>
      <dgm:t>
        <a:bodyPr/>
        <a:lstStyle/>
        <a:p>
          <a:r>
            <a:rPr lang="ru-RU" sz="1600" b="1" i="1" dirty="0" smtClean="0">
              <a:solidFill>
                <a:srgbClr val="0070C0"/>
              </a:solidFill>
              <a:latin typeface="Georgia" pitchFamily="18" charset="0"/>
            </a:rPr>
            <a:t>Проигрывания педагогических ситуаций</a:t>
          </a:r>
          <a:endParaRPr lang="ru-RU" sz="1600" b="1" i="1" dirty="0">
            <a:solidFill>
              <a:srgbClr val="0070C0"/>
            </a:solidFill>
            <a:latin typeface="Georgia" pitchFamily="18" charset="0"/>
          </a:endParaRPr>
        </a:p>
      </dgm:t>
    </dgm:pt>
    <dgm:pt modelId="{16880414-0332-4789-9EE0-29E9CD640113}" type="parTrans" cxnId="{44964A6B-D538-4916-BCCF-E7911A5FA11D}">
      <dgm:prSet/>
      <dgm:spPr/>
      <dgm:t>
        <a:bodyPr/>
        <a:lstStyle/>
        <a:p>
          <a:endParaRPr lang="ru-RU"/>
        </a:p>
      </dgm:t>
    </dgm:pt>
    <dgm:pt modelId="{536F3E53-4E73-4F85-9BA8-93ECDA3E8733}" type="sibTrans" cxnId="{44964A6B-D538-4916-BCCF-E7911A5FA11D}">
      <dgm:prSet/>
      <dgm:spPr/>
      <dgm:t>
        <a:bodyPr/>
        <a:lstStyle/>
        <a:p>
          <a:endParaRPr lang="ru-RU"/>
        </a:p>
      </dgm:t>
    </dgm:pt>
    <dgm:pt modelId="{558F550C-54CF-46A7-B04E-3C0EFF46D836}">
      <dgm:prSet phldrT="[Текст]" custT="1"/>
      <dgm:spPr/>
      <dgm:t>
        <a:bodyPr/>
        <a:lstStyle/>
        <a:p>
          <a:r>
            <a:rPr lang="ru-RU" sz="1050" b="1" i="0" dirty="0" smtClean="0">
              <a:solidFill>
                <a:schemeClr val="bg1"/>
              </a:solidFill>
              <a:latin typeface="+mn-lt"/>
            </a:rPr>
            <a:t>10.</a:t>
          </a:r>
          <a:endParaRPr lang="ru-RU" sz="1050" b="1" i="0" dirty="0">
            <a:solidFill>
              <a:schemeClr val="bg1"/>
            </a:solidFill>
            <a:latin typeface="+mn-lt"/>
          </a:endParaRPr>
        </a:p>
      </dgm:t>
    </dgm:pt>
    <dgm:pt modelId="{F93BEAFE-DC80-47B8-B8FC-6E78D346A630}" type="parTrans" cxnId="{A3660BA3-95A9-4581-8988-F8180ADE16D3}">
      <dgm:prSet/>
      <dgm:spPr/>
      <dgm:t>
        <a:bodyPr/>
        <a:lstStyle/>
        <a:p>
          <a:endParaRPr lang="ru-RU"/>
        </a:p>
      </dgm:t>
    </dgm:pt>
    <dgm:pt modelId="{03929F3A-0496-4D3C-85BE-D295E1457DBA}" type="sibTrans" cxnId="{A3660BA3-95A9-4581-8988-F8180ADE16D3}">
      <dgm:prSet/>
      <dgm:spPr/>
      <dgm:t>
        <a:bodyPr/>
        <a:lstStyle/>
        <a:p>
          <a:endParaRPr lang="ru-RU"/>
        </a:p>
      </dgm:t>
    </dgm:pt>
    <dgm:pt modelId="{1F2D140F-E336-4C95-9AD3-F9A89CFC168F}">
      <dgm:prSet phldrT="[Текст]" custT="1"/>
      <dgm:spPr>
        <a:solidFill>
          <a:schemeClr val="accent6">
            <a:lumMod val="60000"/>
            <a:lumOff val="40000"/>
          </a:schemeClr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1100" b="1" i="0" dirty="0" smtClean="0">
              <a:solidFill>
                <a:schemeClr val="bg1"/>
              </a:solidFill>
              <a:latin typeface="+mn-lt"/>
            </a:rPr>
            <a:t>11.</a:t>
          </a:r>
          <a:endParaRPr lang="ru-RU" sz="1100" b="1" i="0" dirty="0">
            <a:solidFill>
              <a:schemeClr val="bg1"/>
            </a:solidFill>
            <a:latin typeface="+mn-lt"/>
          </a:endParaRPr>
        </a:p>
      </dgm:t>
    </dgm:pt>
    <dgm:pt modelId="{21FCE48E-A7A6-47DC-B289-FF6B79B58040}" type="parTrans" cxnId="{E6B689C5-8AAC-4045-8AEA-E17DF5EC4122}">
      <dgm:prSet/>
      <dgm:spPr/>
      <dgm:t>
        <a:bodyPr/>
        <a:lstStyle/>
        <a:p>
          <a:endParaRPr lang="ru-RU"/>
        </a:p>
      </dgm:t>
    </dgm:pt>
    <dgm:pt modelId="{0B0D1790-F744-431B-B788-6EFD7DE04663}" type="sibTrans" cxnId="{E6B689C5-8AAC-4045-8AEA-E17DF5EC4122}">
      <dgm:prSet/>
      <dgm:spPr/>
      <dgm:t>
        <a:bodyPr/>
        <a:lstStyle/>
        <a:p>
          <a:endParaRPr lang="ru-RU"/>
        </a:p>
      </dgm:t>
    </dgm:pt>
    <dgm:pt modelId="{3D47B933-A0AE-4F90-A43B-7D93EDF8C8C6}">
      <dgm:prSet phldrT="[Текст]" custT="1"/>
      <dgm:spPr/>
      <dgm:t>
        <a:bodyPr/>
        <a:lstStyle/>
        <a:p>
          <a:r>
            <a:rPr lang="ru-RU" sz="1100" b="1" i="0" dirty="0" smtClean="0">
              <a:solidFill>
                <a:schemeClr val="bg1"/>
              </a:solidFill>
              <a:latin typeface="+mn-lt"/>
            </a:rPr>
            <a:t>12.</a:t>
          </a:r>
          <a:endParaRPr lang="ru-RU" sz="1100" b="1" i="0" dirty="0">
            <a:solidFill>
              <a:schemeClr val="bg1"/>
            </a:solidFill>
            <a:latin typeface="+mn-lt"/>
          </a:endParaRPr>
        </a:p>
      </dgm:t>
    </dgm:pt>
    <dgm:pt modelId="{8747E8EB-C58C-40C1-BF58-BA672F1D8A26}" type="parTrans" cxnId="{FAA20288-BE77-4DFF-A9C4-438BFBCD87C7}">
      <dgm:prSet/>
      <dgm:spPr/>
      <dgm:t>
        <a:bodyPr/>
        <a:lstStyle/>
        <a:p>
          <a:endParaRPr lang="ru-RU"/>
        </a:p>
      </dgm:t>
    </dgm:pt>
    <dgm:pt modelId="{3D513FE5-B7F9-470F-A965-A174A96895ED}" type="sibTrans" cxnId="{FAA20288-BE77-4DFF-A9C4-438BFBCD87C7}">
      <dgm:prSet/>
      <dgm:spPr/>
      <dgm:t>
        <a:bodyPr/>
        <a:lstStyle/>
        <a:p>
          <a:endParaRPr lang="ru-RU"/>
        </a:p>
      </dgm:t>
    </dgm:pt>
    <dgm:pt modelId="{53EF29C6-A249-48EE-AF01-BED1CEB5E7AF}">
      <dgm:prSet phldrT="[Текст]" custT="1"/>
      <dgm:spPr/>
      <dgm:t>
        <a:bodyPr/>
        <a:lstStyle/>
        <a:p>
          <a:r>
            <a:rPr lang="ru-RU" sz="1100" b="1" i="0" dirty="0" smtClean="0">
              <a:solidFill>
                <a:schemeClr val="bg1"/>
              </a:solidFill>
              <a:latin typeface="+mn-lt"/>
            </a:rPr>
            <a:t>13.</a:t>
          </a:r>
          <a:endParaRPr lang="ru-RU" sz="1100" b="1" i="0" dirty="0">
            <a:solidFill>
              <a:schemeClr val="bg1"/>
            </a:solidFill>
            <a:latin typeface="+mn-lt"/>
          </a:endParaRPr>
        </a:p>
      </dgm:t>
    </dgm:pt>
    <dgm:pt modelId="{C727635B-AB6E-4349-A026-D59DDD410302}" type="parTrans" cxnId="{5EA77CBF-7F4D-45B6-9A2D-5AD95FE6C846}">
      <dgm:prSet/>
      <dgm:spPr/>
      <dgm:t>
        <a:bodyPr/>
        <a:lstStyle/>
        <a:p>
          <a:endParaRPr lang="ru-RU"/>
        </a:p>
      </dgm:t>
    </dgm:pt>
    <dgm:pt modelId="{165FDB7F-5FDB-416D-966C-000ED67EA7F7}" type="sibTrans" cxnId="{5EA77CBF-7F4D-45B6-9A2D-5AD95FE6C846}">
      <dgm:prSet/>
      <dgm:spPr/>
      <dgm:t>
        <a:bodyPr/>
        <a:lstStyle/>
        <a:p>
          <a:endParaRPr lang="ru-RU"/>
        </a:p>
      </dgm:t>
    </dgm:pt>
    <dgm:pt modelId="{9A3430C7-71BD-4FBF-8175-E50A77E82D7F}">
      <dgm:prSet custT="1"/>
      <dgm:spPr/>
      <dgm:t>
        <a:bodyPr/>
        <a:lstStyle/>
        <a:p>
          <a:r>
            <a:rPr lang="ru-RU" sz="1100" b="1" i="0" dirty="0" smtClean="0">
              <a:solidFill>
                <a:schemeClr val="bg1"/>
              </a:solidFill>
              <a:latin typeface="+mn-lt"/>
            </a:rPr>
            <a:t>9.</a:t>
          </a:r>
          <a:endParaRPr lang="ru-RU" sz="900" b="0" i="0" dirty="0">
            <a:solidFill>
              <a:schemeClr val="bg1"/>
            </a:solidFill>
            <a:latin typeface="+mn-lt"/>
          </a:endParaRPr>
        </a:p>
      </dgm:t>
    </dgm:pt>
    <dgm:pt modelId="{51E45C93-A69B-4D83-8C41-CA3C2772333E}" type="parTrans" cxnId="{21BB9FC2-2410-41D9-8FE7-26AF35AFC444}">
      <dgm:prSet/>
      <dgm:spPr/>
      <dgm:t>
        <a:bodyPr/>
        <a:lstStyle/>
        <a:p>
          <a:endParaRPr lang="ru-RU"/>
        </a:p>
      </dgm:t>
    </dgm:pt>
    <dgm:pt modelId="{D2847E2A-E59D-428E-8C0A-ABA8B54E06F7}" type="sibTrans" cxnId="{21BB9FC2-2410-41D9-8FE7-26AF35AFC444}">
      <dgm:prSet/>
      <dgm:spPr/>
      <dgm:t>
        <a:bodyPr/>
        <a:lstStyle/>
        <a:p>
          <a:endParaRPr lang="ru-RU"/>
        </a:p>
      </dgm:t>
    </dgm:pt>
    <dgm:pt modelId="{167219DA-2BD7-4211-92B1-B3CAFFB2FEAB}">
      <dgm:prSet custT="1"/>
      <dgm:spPr/>
      <dgm:t>
        <a:bodyPr/>
        <a:lstStyle/>
        <a:p>
          <a:r>
            <a:rPr lang="ru-RU" sz="1600" b="1" i="1" dirty="0" smtClean="0">
              <a:solidFill>
                <a:srgbClr val="0070C0"/>
              </a:solidFill>
              <a:latin typeface="Georgia" pitchFamily="18" charset="0"/>
            </a:rPr>
            <a:t>Совместные собрания вместе с детьми</a:t>
          </a:r>
          <a:endParaRPr lang="ru-RU" sz="1600" b="1" i="1" dirty="0">
            <a:solidFill>
              <a:srgbClr val="0070C0"/>
            </a:solidFill>
            <a:latin typeface="Georgia" pitchFamily="18" charset="0"/>
          </a:endParaRPr>
        </a:p>
      </dgm:t>
    </dgm:pt>
    <dgm:pt modelId="{628C9245-477E-42F5-AE55-85BF3376D021}" type="parTrans" cxnId="{CAC96DDA-662D-42CE-8BB9-FD938B7AAE24}">
      <dgm:prSet/>
      <dgm:spPr/>
      <dgm:t>
        <a:bodyPr/>
        <a:lstStyle/>
        <a:p>
          <a:endParaRPr lang="ru-RU"/>
        </a:p>
      </dgm:t>
    </dgm:pt>
    <dgm:pt modelId="{9DCC0FBB-DB27-40C6-A257-79CCA50EC997}" type="sibTrans" cxnId="{CAC96DDA-662D-42CE-8BB9-FD938B7AAE24}">
      <dgm:prSet/>
      <dgm:spPr/>
      <dgm:t>
        <a:bodyPr/>
        <a:lstStyle/>
        <a:p>
          <a:endParaRPr lang="ru-RU"/>
        </a:p>
      </dgm:t>
    </dgm:pt>
    <dgm:pt modelId="{FB73D74B-5AE1-4B38-BEDA-F33439BDCFB0}">
      <dgm:prSet custT="1"/>
      <dgm:spPr/>
      <dgm:t>
        <a:bodyPr/>
        <a:lstStyle/>
        <a:p>
          <a:r>
            <a:rPr lang="ru-RU" sz="1600" b="1" i="1" dirty="0" smtClean="0">
              <a:solidFill>
                <a:srgbClr val="0070C0"/>
              </a:solidFill>
              <a:latin typeface="Georgia" pitchFamily="18" charset="0"/>
            </a:rPr>
            <a:t>Тематические и индивидуальные консультации</a:t>
          </a:r>
          <a:endParaRPr lang="ru-RU" sz="1600" b="1" i="1" dirty="0">
            <a:solidFill>
              <a:srgbClr val="0070C0"/>
            </a:solidFill>
            <a:latin typeface="Georgia" pitchFamily="18" charset="0"/>
          </a:endParaRPr>
        </a:p>
      </dgm:t>
    </dgm:pt>
    <dgm:pt modelId="{810268AB-5099-4DE2-A479-4AE71E6D0B50}" type="parTrans" cxnId="{D2BAC45A-4F52-4BA3-B23F-36100EE2FF40}">
      <dgm:prSet/>
      <dgm:spPr/>
      <dgm:t>
        <a:bodyPr/>
        <a:lstStyle/>
        <a:p>
          <a:endParaRPr lang="ru-RU"/>
        </a:p>
      </dgm:t>
    </dgm:pt>
    <dgm:pt modelId="{689FE54D-2916-44A3-B70A-B9BBD759F662}" type="sibTrans" cxnId="{D2BAC45A-4F52-4BA3-B23F-36100EE2FF40}">
      <dgm:prSet/>
      <dgm:spPr/>
      <dgm:t>
        <a:bodyPr/>
        <a:lstStyle/>
        <a:p>
          <a:endParaRPr lang="ru-RU"/>
        </a:p>
      </dgm:t>
    </dgm:pt>
    <dgm:pt modelId="{48C60FF0-F87F-4402-9887-C8126166813C}">
      <dgm:prSet custT="1"/>
      <dgm:spPr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1600" b="1" i="1" dirty="0" smtClean="0">
              <a:solidFill>
                <a:srgbClr val="0070C0"/>
              </a:solidFill>
              <a:latin typeface="Georgia" pitchFamily="18" charset="0"/>
            </a:rPr>
            <a:t>Совместные выезды на природу, экскурсию</a:t>
          </a:r>
          <a:endParaRPr lang="ru-RU" sz="1600" b="1" i="1" dirty="0">
            <a:solidFill>
              <a:srgbClr val="0070C0"/>
            </a:solidFill>
            <a:latin typeface="Georgia" pitchFamily="18" charset="0"/>
          </a:endParaRPr>
        </a:p>
      </dgm:t>
    </dgm:pt>
    <dgm:pt modelId="{071FA8FA-97F2-494C-9059-8A40F72821D4}" type="parTrans" cxnId="{C7518A1F-6150-465B-B0EF-51079B22AB41}">
      <dgm:prSet/>
      <dgm:spPr/>
      <dgm:t>
        <a:bodyPr/>
        <a:lstStyle/>
        <a:p>
          <a:endParaRPr lang="ru-RU"/>
        </a:p>
      </dgm:t>
    </dgm:pt>
    <dgm:pt modelId="{2058985E-8EB1-4366-9B13-7B34ADF95CD6}" type="sibTrans" cxnId="{C7518A1F-6150-465B-B0EF-51079B22AB41}">
      <dgm:prSet/>
      <dgm:spPr/>
      <dgm:t>
        <a:bodyPr/>
        <a:lstStyle/>
        <a:p>
          <a:endParaRPr lang="ru-RU"/>
        </a:p>
      </dgm:t>
    </dgm:pt>
    <dgm:pt modelId="{81CF65AE-C66A-4AD6-BEBA-D5E28391380F}">
      <dgm:prSet custT="1"/>
      <dgm:spPr/>
      <dgm:t>
        <a:bodyPr/>
        <a:lstStyle/>
        <a:p>
          <a:r>
            <a:rPr lang="ru-RU" sz="1600" b="1" i="1" dirty="0" smtClean="0">
              <a:solidFill>
                <a:srgbClr val="0070C0"/>
              </a:solidFill>
              <a:latin typeface="Georgia" pitchFamily="18" charset="0"/>
            </a:rPr>
            <a:t>Посещение мест работы родителей</a:t>
          </a:r>
          <a:endParaRPr lang="ru-RU" sz="1600" b="1" i="1" dirty="0">
            <a:solidFill>
              <a:srgbClr val="0070C0"/>
            </a:solidFill>
            <a:latin typeface="Georgia" pitchFamily="18" charset="0"/>
          </a:endParaRPr>
        </a:p>
      </dgm:t>
    </dgm:pt>
    <dgm:pt modelId="{D6D25C7A-2F73-4185-B3D6-F81E477388F8}" type="parTrans" cxnId="{869E1225-7B41-47D2-BA66-93AAA2828EC1}">
      <dgm:prSet/>
      <dgm:spPr/>
      <dgm:t>
        <a:bodyPr/>
        <a:lstStyle/>
        <a:p>
          <a:endParaRPr lang="ru-RU"/>
        </a:p>
      </dgm:t>
    </dgm:pt>
    <dgm:pt modelId="{1991BE6E-4D5C-4D6A-B908-17EF531018CA}" type="sibTrans" cxnId="{869E1225-7B41-47D2-BA66-93AAA2828EC1}">
      <dgm:prSet/>
      <dgm:spPr/>
      <dgm:t>
        <a:bodyPr/>
        <a:lstStyle/>
        <a:p>
          <a:endParaRPr lang="ru-RU"/>
        </a:p>
      </dgm:t>
    </dgm:pt>
    <dgm:pt modelId="{52FFF78A-62CC-4D72-8DE8-8A1F3CF24BED}">
      <dgm:prSet custT="1"/>
      <dgm:spPr/>
      <dgm:t>
        <a:bodyPr/>
        <a:lstStyle/>
        <a:p>
          <a:r>
            <a:rPr lang="ru-RU" sz="1600" b="1" i="1" dirty="0" smtClean="0">
              <a:solidFill>
                <a:srgbClr val="0070C0"/>
              </a:solidFill>
              <a:latin typeface="Georgia" pitchFamily="18" charset="0"/>
            </a:rPr>
            <a:t>Выставка ученических творческих работ</a:t>
          </a:r>
          <a:endParaRPr lang="ru-RU" sz="1600" b="1" i="1" dirty="0">
            <a:solidFill>
              <a:srgbClr val="0070C0"/>
            </a:solidFill>
            <a:latin typeface="Georgia" pitchFamily="18" charset="0"/>
          </a:endParaRPr>
        </a:p>
      </dgm:t>
    </dgm:pt>
    <dgm:pt modelId="{B8DE1090-F69E-4904-B2E0-3BA291C7AE7D}" type="parTrans" cxnId="{1F113174-1FD3-486C-87C5-88A07CB6DEED}">
      <dgm:prSet/>
      <dgm:spPr/>
      <dgm:t>
        <a:bodyPr/>
        <a:lstStyle/>
        <a:p>
          <a:endParaRPr lang="ru-RU"/>
        </a:p>
      </dgm:t>
    </dgm:pt>
    <dgm:pt modelId="{39377B2B-B871-483A-9D6C-0BFF47E87F3E}" type="sibTrans" cxnId="{1F113174-1FD3-486C-87C5-88A07CB6DEED}">
      <dgm:prSet/>
      <dgm:spPr/>
      <dgm:t>
        <a:bodyPr/>
        <a:lstStyle/>
        <a:p>
          <a:endParaRPr lang="ru-RU"/>
        </a:p>
      </dgm:t>
    </dgm:pt>
    <dgm:pt modelId="{062DCF8C-349F-458C-BE1F-9442BAF145E5}" type="pres">
      <dgm:prSet presAssocID="{2781A073-15CE-4BF9-8F41-2F38BD151A8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BDC7625-FF9A-4246-B9D1-BFAE6F332582}" type="pres">
      <dgm:prSet presAssocID="{614A03FA-F429-4F62-993D-610EA7971A79}" presName="composite" presStyleCnt="0"/>
      <dgm:spPr/>
    </dgm:pt>
    <dgm:pt modelId="{217E42E2-A614-4F6B-89A3-0E794CB9623C}" type="pres">
      <dgm:prSet presAssocID="{614A03FA-F429-4F62-993D-610EA7971A79}" presName="parentText" presStyleLbl="alignNode1" presStyleIdx="0" presStyleCnt="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99D75C-A043-4E3A-A234-6103AB17BEA9}" type="pres">
      <dgm:prSet presAssocID="{614A03FA-F429-4F62-993D-610EA7971A79}" presName="descendantText" presStyleLbl="alignAcc1" presStyleIdx="0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B8348F-2313-4268-9846-624D7F562D52}" type="pres">
      <dgm:prSet presAssocID="{B200C18B-A610-4950-8E2F-E81031144C10}" presName="sp" presStyleCnt="0"/>
      <dgm:spPr/>
    </dgm:pt>
    <dgm:pt modelId="{58F76B19-40C1-4E20-87A4-B6CE92F792EB}" type="pres">
      <dgm:prSet presAssocID="{1A1F24C0-7547-42B7-BBDB-F1533E6BB8AB}" presName="composite" presStyleCnt="0"/>
      <dgm:spPr/>
    </dgm:pt>
    <dgm:pt modelId="{2A418176-EE69-4626-8902-8215FD5869DB}" type="pres">
      <dgm:prSet presAssocID="{1A1F24C0-7547-42B7-BBDB-F1533E6BB8AB}" presName="parentText" presStyleLbl="alignNode1" presStyleIdx="1" presStyleCnt="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5AB22A-BAED-4598-AE0E-2F2D3408EDB2}" type="pres">
      <dgm:prSet presAssocID="{1A1F24C0-7547-42B7-BBDB-F1533E6BB8AB}" presName="descendantText" presStyleLbl="alignAcc1" presStyleIdx="1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DA14FD-7F64-438A-A4C4-803110E83C03}" type="pres">
      <dgm:prSet presAssocID="{77BCA8B1-14D7-4FB0-8371-D9CF3CADC27F}" presName="sp" presStyleCnt="0"/>
      <dgm:spPr/>
    </dgm:pt>
    <dgm:pt modelId="{F1771B6E-4303-49D0-A756-501A2D6D9E72}" type="pres">
      <dgm:prSet presAssocID="{065896BA-7DF7-4C93-9771-3443F10EB4D7}" presName="composite" presStyleCnt="0"/>
      <dgm:spPr/>
    </dgm:pt>
    <dgm:pt modelId="{DC6B5FC6-60F6-4878-B8C5-50A11A593F1E}" type="pres">
      <dgm:prSet presAssocID="{065896BA-7DF7-4C93-9771-3443F10EB4D7}" presName="parentText" presStyleLbl="alignNode1" presStyleIdx="2" presStyleCnt="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AACD69-93E3-4DF4-B05C-452B933A462D}" type="pres">
      <dgm:prSet presAssocID="{065896BA-7DF7-4C93-9771-3443F10EB4D7}" presName="descendantText" presStyleLbl="alignAcc1" presStyleIdx="2" presStyleCnt="13" custLinFactNeighborX="218" custLinFactNeighborY="88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B534EF-46B0-4577-ACDD-9176769EAC67}" type="pres">
      <dgm:prSet presAssocID="{1A5B5F6C-93DC-410E-9D66-F018329A2E70}" presName="sp" presStyleCnt="0"/>
      <dgm:spPr/>
    </dgm:pt>
    <dgm:pt modelId="{911B9D9D-D469-4F39-8103-AD729F0D7504}" type="pres">
      <dgm:prSet presAssocID="{0C0C65F5-CE0E-4CAB-8918-2BA342B90527}" presName="composite" presStyleCnt="0"/>
      <dgm:spPr/>
    </dgm:pt>
    <dgm:pt modelId="{F07D2480-85AE-47BB-9221-F4A06486856D}" type="pres">
      <dgm:prSet presAssocID="{0C0C65F5-CE0E-4CAB-8918-2BA342B90527}" presName="parentText" presStyleLbl="alignNode1" presStyleIdx="3" presStyleCnt="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543251-1FA1-46AC-AF5A-F0169FC632B7}" type="pres">
      <dgm:prSet presAssocID="{0C0C65F5-CE0E-4CAB-8918-2BA342B90527}" presName="descendantText" presStyleLbl="alignAcc1" presStyleIdx="3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AC06C-B8B4-4F97-A053-49FE93D2AE19}" type="pres">
      <dgm:prSet presAssocID="{6798BB41-8510-474C-90CB-91A1A2C6271C}" presName="sp" presStyleCnt="0"/>
      <dgm:spPr/>
    </dgm:pt>
    <dgm:pt modelId="{94C4B828-655C-4177-9482-5A80D0FD67D0}" type="pres">
      <dgm:prSet presAssocID="{BC1D675F-03FC-42F7-93CE-CA08F1EE22DE}" presName="composite" presStyleCnt="0"/>
      <dgm:spPr/>
    </dgm:pt>
    <dgm:pt modelId="{DD1287B4-B269-4760-8D2B-892F79644D90}" type="pres">
      <dgm:prSet presAssocID="{BC1D675F-03FC-42F7-93CE-CA08F1EE22DE}" presName="parentText" presStyleLbl="alignNode1" presStyleIdx="4" presStyleCnt="13" custLinFactNeighborX="-11259" custLinFactNeighborY="-200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EA252A-05CB-4266-8526-2464F30A14EA}" type="pres">
      <dgm:prSet presAssocID="{BC1D675F-03FC-42F7-93CE-CA08F1EE22DE}" presName="descendantText" presStyleLbl="alignAcc1" presStyleIdx="4" presStyleCnt="13" custLinFactNeighborX="10" custLinFactNeighborY="26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70F455-0E59-4E9B-A698-289D6E9A3F55}" type="pres">
      <dgm:prSet presAssocID="{07B76254-3E58-443F-830C-C4B8E2BB7A8F}" presName="sp" presStyleCnt="0"/>
      <dgm:spPr/>
    </dgm:pt>
    <dgm:pt modelId="{CFBDD4EB-00FD-4641-B432-2B78C0919159}" type="pres">
      <dgm:prSet presAssocID="{9EA7F51D-C706-4257-83BD-82E5B45039E9}" presName="composite" presStyleCnt="0"/>
      <dgm:spPr/>
    </dgm:pt>
    <dgm:pt modelId="{A786C8AF-67CB-4F6F-B3E7-35C12F74CDF6}" type="pres">
      <dgm:prSet presAssocID="{9EA7F51D-C706-4257-83BD-82E5B45039E9}" presName="parentText" presStyleLbl="alignNode1" presStyleIdx="5" presStyleCnt="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2EEC42-30A8-4A81-B727-A83B19094038}" type="pres">
      <dgm:prSet presAssocID="{9EA7F51D-C706-4257-83BD-82E5B45039E9}" presName="descendantText" presStyleLbl="alignAcc1" presStyleIdx="5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78AA5D-4354-4516-B7AD-565F3A27604B}" type="pres">
      <dgm:prSet presAssocID="{7A16AA27-AC7E-4168-B50F-48438FC5C95A}" presName="sp" presStyleCnt="0"/>
      <dgm:spPr/>
    </dgm:pt>
    <dgm:pt modelId="{315A9793-8E28-4F25-A9EE-C3B95A357D92}" type="pres">
      <dgm:prSet presAssocID="{D44D3339-6646-4949-9015-42AA2A45F6D7}" presName="composite" presStyleCnt="0"/>
      <dgm:spPr/>
    </dgm:pt>
    <dgm:pt modelId="{A2972EF5-2E48-4204-A822-9E21A06C8CFB}" type="pres">
      <dgm:prSet presAssocID="{D44D3339-6646-4949-9015-42AA2A45F6D7}" presName="parentText" presStyleLbl="alignNode1" presStyleIdx="6" presStyleCnt="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519BF9-6ED6-402B-AEB2-4E54F492D478}" type="pres">
      <dgm:prSet presAssocID="{D44D3339-6646-4949-9015-42AA2A45F6D7}" presName="descendantText" presStyleLbl="alignAcc1" presStyleIdx="6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59B38-1DF5-4E8A-A383-BC3200EF6DB0}" type="pres">
      <dgm:prSet presAssocID="{4C6BFC51-22D3-4577-B158-BB50466819E7}" presName="sp" presStyleCnt="0"/>
      <dgm:spPr/>
    </dgm:pt>
    <dgm:pt modelId="{ADF799D8-5678-4294-9D0D-70A2BAE5EB93}" type="pres">
      <dgm:prSet presAssocID="{354464A8-903A-42E8-B359-5CDDED3BF9FB}" presName="composite" presStyleCnt="0"/>
      <dgm:spPr/>
    </dgm:pt>
    <dgm:pt modelId="{78523986-49F1-4A8C-9B4E-0459949E66DE}" type="pres">
      <dgm:prSet presAssocID="{354464A8-903A-42E8-B359-5CDDED3BF9FB}" presName="parentText" presStyleLbl="alignNode1" presStyleIdx="7" presStyleCnt="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9460FE-7811-44D4-8271-F6B98D281B2E}" type="pres">
      <dgm:prSet presAssocID="{354464A8-903A-42E8-B359-5CDDED3BF9FB}" presName="descendantText" presStyleLbl="alignAcc1" presStyleIdx="7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F8A267-90F8-497E-BB6B-D3DE5A383274}" type="pres">
      <dgm:prSet presAssocID="{9C03A934-9C7D-4F6F-B09F-756CDD9AF8B0}" presName="sp" presStyleCnt="0"/>
      <dgm:spPr/>
    </dgm:pt>
    <dgm:pt modelId="{5882A658-4D91-46A0-95D2-B003B52AFDC0}" type="pres">
      <dgm:prSet presAssocID="{9A3430C7-71BD-4FBF-8175-E50A77E82D7F}" presName="composite" presStyleCnt="0"/>
      <dgm:spPr/>
    </dgm:pt>
    <dgm:pt modelId="{18776C81-11D6-4878-A3B9-BBCCE12CD7E9}" type="pres">
      <dgm:prSet presAssocID="{9A3430C7-71BD-4FBF-8175-E50A77E82D7F}" presName="parentText" presStyleLbl="alignNode1" presStyleIdx="8" presStyleCnt="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35A539-D7D7-4E5B-8BE2-EEDB0BFF552B}" type="pres">
      <dgm:prSet presAssocID="{9A3430C7-71BD-4FBF-8175-E50A77E82D7F}" presName="descendantText" presStyleLbl="alignAcc1" presStyleIdx="8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7B82EF-3A28-4963-B0CA-CAC07DA3CB8C}" type="pres">
      <dgm:prSet presAssocID="{D2847E2A-E59D-428E-8C0A-ABA8B54E06F7}" presName="sp" presStyleCnt="0"/>
      <dgm:spPr/>
    </dgm:pt>
    <dgm:pt modelId="{FCC7F813-FA78-46E4-87A3-7B597A995323}" type="pres">
      <dgm:prSet presAssocID="{558F550C-54CF-46A7-B04E-3C0EFF46D836}" presName="composite" presStyleCnt="0"/>
      <dgm:spPr/>
    </dgm:pt>
    <dgm:pt modelId="{CADB1886-A3E9-46FB-86AA-8765EDEA12AE}" type="pres">
      <dgm:prSet presAssocID="{558F550C-54CF-46A7-B04E-3C0EFF46D836}" presName="parentText" presStyleLbl="alignNode1" presStyleIdx="9" presStyleCnt="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2CE0A2-DDF8-4935-86CB-61F8FC68C151}" type="pres">
      <dgm:prSet presAssocID="{558F550C-54CF-46A7-B04E-3C0EFF46D836}" presName="descendantText" presStyleLbl="alignAcc1" presStyleIdx="9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301304-1B2F-4131-93D7-A2D9EF1BFC40}" type="pres">
      <dgm:prSet presAssocID="{03929F3A-0496-4D3C-85BE-D295E1457DBA}" presName="sp" presStyleCnt="0"/>
      <dgm:spPr/>
    </dgm:pt>
    <dgm:pt modelId="{4F03BFD2-4120-4BC4-AE10-7B8C9ADD33C6}" type="pres">
      <dgm:prSet presAssocID="{1F2D140F-E336-4C95-9AD3-F9A89CFC168F}" presName="composite" presStyleCnt="0"/>
      <dgm:spPr/>
    </dgm:pt>
    <dgm:pt modelId="{8739E207-48BB-4EB0-B602-18948C2C7AB9}" type="pres">
      <dgm:prSet presAssocID="{1F2D140F-E336-4C95-9AD3-F9A89CFC168F}" presName="parentText" presStyleLbl="alignNode1" presStyleIdx="10" presStyleCnt="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6FE270-9078-462E-A419-25B7021C5A8B}" type="pres">
      <dgm:prSet presAssocID="{1F2D140F-E336-4C95-9AD3-F9A89CFC168F}" presName="descendantText" presStyleLbl="alignAcc1" presStyleIdx="10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32BC00-975F-4B77-868C-52A26390C1F3}" type="pres">
      <dgm:prSet presAssocID="{0B0D1790-F744-431B-B788-6EFD7DE04663}" presName="sp" presStyleCnt="0"/>
      <dgm:spPr/>
    </dgm:pt>
    <dgm:pt modelId="{B679E86F-1C10-4389-9514-FEE02EF9A950}" type="pres">
      <dgm:prSet presAssocID="{3D47B933-A0AE-4F90-A43B-7D93EDF8C8C6}" presName="composite" presStyleCnt="0"/>
      <dgm:spPr/>
    </dgm:pt>
    <dgm:pt modelId="{6BB3D586-248E-40A7-8D31-323D816FEDD9}" type="pres">
      <dgm:prSet presAssocID="{3D47B933-A0AE-4F90-A43B-7D93EDF8C8C6}" presName="parentText" presStyleLbl="alignNode1" presStyleIdx="11" presStyleCnt="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1F4C2C-63F9-4FF8-A786-4CF133399487}" type="pres">
      <dgm:prSet presAssocID="{3D47B933-A0AE-4F90-A43B-7D93EDF8C8C6}" presName="descendantText" presStyleLbl="alignAcc1" presStyleIdx="11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0805ED-5B28-4661-9EF2-7C1878F895A7}" type="pres">
      <dgm:prSet presAssocID="{3D513FE5-B7F9-470F-A965-A174A96895ED}" presName="sp" presStyleCnt="0"/>
      <dgm:spPr/>
    </dgm:pt>
    <dgm:pt modelId="{9013AB25-9DF3-442D-B99E-9BA7C5A406B6}" type="pres">
      <dgm:prSet presAssocID="{53EF29C6-A249-48EE-AF01-BED1CEB5E7AF}" presName="composite" presStyleCnt="0"/>
      <dgm:spPr/>
    </dgm:pt>
    <dgm:pt modelId="{EC92188E-6792-475A-B1FA-F4A2F6FEAFDE}" type="pres">
      <dgm:prSet presAssocID="{53EF29C6-A249-48EE-AF01-BED1CEB5E7AF}" presName="parentText" presStyleLbl="alignNode1" presStyleIdx="12" presStyleCnt="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FF4586-6A9A-425A-BC07-55C16D32E5B6}" type="pres">
      <dgm:prSet presAssocID="{53EF29C6-A249-48EE-AF01-BED1CEB5E7AF}" presName="descendantText" presStyleLbl="alignAcc1" presStyleIdx="12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964A6B-D538-4916-BCCF-E7911A5FA11D}" srcId="{354464A8-903A-42E8-B359-5CDDED3BF9FB}" destId="{CD46B03F-4B8A-4100-91C3-C2D2B1766961}" srcOrd="0" destOrd="0" parTransId="{16880414-0332-4789-9EE0-29E9CD640113}" sibTransId="{536F3E53-4E73-4F85-9BA8-93ECDA3E8733}"/>
    <dgm:cxn modelId="{7EE9C8CC-5A57-49A0-8334-84BE8D73F15B}" type="presOf" srcId="{EF11748B-2D0D-4A2D-9D81-8A0CCF534B22}" destId="{9BEA252A-05CB-4266-8526-2464F30A14EA}" srcOrd="0" destOrd="0" presId="urn:microsoft.com/office/officeart/2005/8/layout/chevron2"/>
    <dgm:cxn modelId="{6DC898EF-306F-4FA8-83D0-27AC93E2234B}" type="presOf" srcId="{2781A073-15CE-4BF9-8F41-2F38BD151A8B}" destId="{062DCF8C-349F-458C-BE1F-9442BAF145E5}" srcOrd="0" destOrd="0" presId="urn:microsoft.com/office/officeart/2005/8/layout/chevron2"/>
    <dgm:cxn modelId="{E7A1C223-B9C6-4FE0-9C2C-A49C25BB75C1}" srcId="{2781A073-15CE-4BF9-8F41-2F38BD151A8B}" destId="{0C0C65F5-CE0E-4CAB-8918-2BA342B90527}" srcOrd="3" destOrd="0" parTransId="{A384F5A3-CFA8-483C-95E5-95A1744D985C}" sibTransId="{6798BB41-8510-474C-90CB-91A1A2C6271C}"/>
    <dgm:cxn modelId="{98414226-B6AA-4AAD-854E-1E50EDF6153B}" type="presOf" srcId="{065896BA-7DF7-4C93-9771-3443F10EB4D7}" destId="{DC6B5FC6-60F6-4878-B8C5-50A11A593F1E}" srcOrd="0" destOrd="0" presId="urn:microsoft.com/office/officeart/2005/8/layout/chevron2"/>
    <dgm:cxn modelId="{E6B689C5-8AAC-4045-8AEA-E17DF5EC4122}" srcId="{2781A073-15CE-4BF9-8F41-2F38BD151A8B}" destId="{1F2D140F-E336-4C95-9AD3-F9A89CFC168F}" srcOrd="10" destOrd="0" parTransId="{21FCE48E-A7A6-47DC-B289-FF6B79B58040}" sibTransId="{0B0D1790-F744-431B-B788-6EFD7DE04663}"/>
    <dgm:cxn modelId="{5EA77CBF-7F4D-45B6-9A2D-5AD95FE6C846}" srcId="{2781A073-15CE-4BF9-8F41-2F38BD151A8B}" destId="{53EF29C6-A249-48EE-AF01-BED1CEB5E7AF}" srcOrd="12" destOrd="0" parTransId="{C727635B-AB6E-4349-A026-D59DDD410302}" sibTransId="{165FDB7F-5FDB-416D-966C-000ED67EA7F7}"/>
    <dgm:cxn modelId="{F3C4F9D6-58C3-4884-B70D-08FCD5616FAC}" type="presOf" srcId="{19D68168-D26F-4DF3-8449-28F64BBA0B78}" destId="{815AB22A-BAED-4598-AE0E-2F2D3408EDB2}" srcOrd="0" destOrd="0" presId="urn:microsoft.com/office/officeart/2005/8/layout/chevron2"/>
    <dgm:cxn modelId="{E0F9607B-6F26-438A-AE89-879CD337A981}" type="presOf" srcId="{614A03FA-F429-4F62-993D-610EA7971A79}" destId="{217E42E2-A614-4F6B-89A3-0E794CB9623C}" srcOrd="0" destOrd="0" presId="urn:microsoft.com/office/officeart/2005/8/layout/chevron2"/>
    <dgm:cxn modelId="{6749FBFE-1CEB-4F42-A1D5-50E5FBE772E4}" srcId="{065896BA-7DF7-4C93-9771-3443F10EB4D7}" destId="{B270CE00-E463-4163-826C-71D22292B648}" srcOrd="0" destOrd="0" parTransId="{7750D578-D0C0-45FE-B556-6D0AAD3C15D9}" sibTransId="{CA12A55A-10FB-4E97-A4E6-751E59223ACC}"/>
    <dgm:cxn modelId="{C7518A1F-6150-465B-B0EF-51079B22AB41}" srcId="{1F2D140F-E336-4C95-9AD3-F9A89CFC168F}" destId="{48C60FF0-F87F-4402-9887-C8126166813C}" srcOrd="0" destOrd="0" parTransId="{071FA8FA-97F2-494C-9059-8A40F72821D4}" sibTransId="{2058985E-8EB1-4366-9B13-7B34ADF95CD6}"/>
    <dgm:cxn modelId="{A3660BA3-95A9-4581-8988-F8180ADE16D3}" srcId="{2781A073-15CE-4BF9-8F41-2F38BD151A8B}" destId="{558F550C-54CF-46A7-B04E-3C0EFF46D836}" srcOrd="9" destOrd="0" parTransId="{F93BEAFE-DC80-47B8-B8FC-6E78D346A630}" sibTransId="{03929F3A-0496-4D3C-85BE-D295E1457DBA}"/>
    <dgm:cxn modelId="{4C8ED1DE-DE01-48EC-99CC-EC40B9AD9BED}" type="presOf" srcId="{9A3430C7-71BD-4FBF-8175-E50A77E82D7F}" destId="{18776C81-11D6-4878-A3B9-BBCCE12CD7E9}" srcOrd="0" destOrd="0" presId="urn:microsoft.com/office/officeart/2005/8/layout/chevron2"/>
    <dgm:cxn modelId="{EE3B4079-1F6C-49FF-AFE3-FD0C2AB3BDCA}" type="presOf" srcId="{B270CE00-E463-4163-826C-71D22292B648}" destId="{63AACD69-93E3-4DF4-B05C-452B933A462D}" srcOrd="0" destOrd="0" presId="urn:microsoft.com/office/officeart/2005/8/layout/chevron2"/>
    <dgm:cxn modelId="{FA262AFD-F543-407C-8D43-182E1C2FE05B}" srcId="{1A1F24C0-7547-42B7-BBDB-F1533E6BB8AB}" destId="{19D68168-D26F-4DF3-8449-28F64BBA0B78}" srcOrd="0" destOrd="0" parTransId="{F6F91E8B-0C32-4456-959D-6453B70EBA6F}" sibTransId="{C8404A84-6B95-4A9E-86C4-03B689CFE722}"/>
    <dgm:cxn modelId="{C72C95DB-A83A-40E5-A915-BF77A06CB838}" type="presOf" srcId="{1F2D140F-E336-4C95-9AD3-F9A89CFC168F}" destId="{8739E207-48BB-4EB0-B602-18948C2C7AB9}" srcOrd="0" destOrd="0" presId="urn:microsoft.com/office/officeart/2005/8/layout/chevron2"/>
    <dgm:cxn modelId="{843BB4AE-4E45-4BF5-851F-8A5B7D77D429}" type="presOf" srcId="{81CF65AE-C66A-4AD6-BEBA-D5E28391380F}" destId="{8E1F4C2C-63F9-4FF8-A786-4CF133399487}" srcOrd="0" destOrd="0" presId="urn:microsoft.com/office/officeart/2005/8/layout/chevron2"/>
    <dgm:cxn modelId="{F611B9E1-94E0-41B2-863D-40EDDDA26812}" srcId="{614A03FA-F429-4F62-993D-610EA7971A79}" destId="{3E9F32F5-01FE-4802-8463-55FBC2B6CF77}" srcOrd="0" destOrd="0" parTransId="{F0DC755B-AF7A-4E9C-827F-40367832E5E7}" sibTransId="{53BF6A98-5A1F-4D34-B94D-E427794D93AF}"/>
    <dgm:cxn modelId="{CAC96DDA-662D-42CE-8BB9-FD938B7AAE24}" srcId="{9A3430C7-71BD-4FBF-8175-E50A77E82D7F}" destId="{167219DA-2BD7-4211-92B1-B3CAFFB2FEAB}" srcOrd="0" destOrd="0" parTransId="{628C9245-477E-42F5-AE55-85BF3376D021}" sibTransId="{9DCC0FBB-DB27-40C6-A257-79CCA50EC997}"/>
    <dgm:cxn modelId="{3A077BF3-EE50-4D0C-BDFC-CC49A136A705}" srcId="{2781A073-15CE-4BF9-8F41-2F38BD151A8B}" destId="{614A03FA-F429-4F62-993D-610EA7971A79}" srcOrd="0" destOrd="0" parTransId="{03424ECA-15C2-4489-BD6A-281A2D85B571}" sibTransId="{B200C18B-A610-4950-8E2F-E81031144C10}"/>
    <dgm:cxn modelId="{10805756-6E83-46C1-ACC8-BD6170CBD731}" type="presOf" srcId="{3D47B933-A0AE-4F90-A43B-7D93EDF8C8C6}" destId="{6BB3D586-248E-40A7-8D31-323D816FEDD9}" srcOrd="0" destOrd="0" presId="urn:microsoft.com/office/officeart/2005/8/layout/chevron2"/>
    <dgm:cxn modelId="{12458BFD-371F-444D-A49C-68C33E464BF7}" type="presOf" srcId="{0C0C65F5-CE0E-4CAB-8918-2BA342B90527}" destId="{F07D2480-85AE-47BB-9221-F4A06486856D}" srcOrd="0" destOrd="0" presId="urn:microsoft.com/office/officeart/2005/8/layout/chevron2"/>
    <dgm:cxn modelId="{C361D1D3-E356-4BFE-A8B4-6FA25BB19F53}" type="presOf" srcId="{ECE61F1A-CD1E-44DB-AB1D-F63D2D1A13CB}" destId="{A9519BF9-6ED6-402B-AEB2-4E54F492D478}" srcOrd="0" destOrd="0" presId="urn:microsoft.com/office/officeart/2005/8/layout/chevron2"/>
    <dgm:cxn modelId="{FAA20288-BE77-4DFF-A9C4-438BFBCD87C7}" srcId="{2781A073-15CE-4BF9-8F41-2F38BD151A8B}" destId="{3D47B933-A0AE-4F90-A43B-7D93EDF8C8C6}" srcOrd="11" destOrd="0" parTransId="{8747E8EB-C58C-40C1-BF58-BA672F1D8A26}" sibTransId="{3D513FE5-B7F9-470F-A965-A174A96895ED}"/>
    <dgm:cxn modelId="{06FBA4CF-67C3-4657-B503-469D5C8FC892}" srcId="{2781A073-15CE-4BF9-8F41-2F38BD151A8B}" destId="{9EA7F51D-C706-4257-83BD-82E5B45039E9}" srcOrd="5" destOrd="0" parTransId="{FAF8FA9B-2936-499A-9A07-C12F13F1C981}" sibTransId="{7A16AA27-AC7E-4168-B50F-48438FC5C95A}"/>
    <dgm:cxn modelId="{869E1225-7B41-47D2-BA66-93AAA2828EC1}" srcId="{3D47B933-A0AE-4F90-A43B-7D93EDF8C8C6}" destId="{81CF65AE-C66A-4AD6-BEBA-D5E28391380F}" srcOrd="0" destOrd="0" parTransId="{D6D25C7A-2F73-4185-B3D6-F81E477388F8}" sibTransId="{1991BE6E-4D5C-4D6A-B908-17EF531018CA}"/>
    <dgm:cxn modelId="{2B919A51-99F2-47F9-8A71-1AF0047DC0E2}" type="presOf" srcId="{FB73D74B-5AE1-4B38-BEDA-F33439BDCFB0}" destId="{0E2CE0A2-DDF8-4935-86CB-61F8FC68C151}" srcOrd="0" destOrd="0" presId="urn:microsoft.com/office/officeart/2005/8/layout/chevron2"/>
    <dgm:cxn modelId="{21BB9FC2-2410-41D9-8FE7-26AF35AFC444}" srcId="{2781A073-15CE-4BF9-8F41-2F38BD151A8B}" destId="{9A3430C7-71BD-4FBF-8175-E50A77E82D7F}" srcOrd="8" destOrd="0" parTransId="{51E45C93-A69B-4D83-8C41-CA3C2772333E}" sibTransId="{D2847E2A-E59D-428E-8C0A-ABA8B54E06F7}"/>
    <dgm:cxn modelId="{B45E4CF7-E1BF-42D2-8EFE-3B55868E74B2}" type="presOf" srcId="{3E9F32F5-01FE-4802-8463-55FBC2B6CF77}" destId="{1699D75C-A043-4E3A-A234-6103AB17BEA9}" srcOrd="0" destOrd="0" presId="urn:microsoft.com/office/officeart/2005/8/layout/chevron2"/>
    <dgm:cxn modelId="{7FA6D9BA-1655-4FCB-AA6D-1B738C6EB3D7}" type="presOf" srcId="{558F550C-54CF-46A7-B04E-3C0EFF46D836}" destId="{CADB1886-A3E9-46FB-86AA-8765EDEA12AE}" srcOrd="0" destOrd="0" presId="urn:microsoft.com/office/officeart/2005/8/layout/chevron2"/>
    <dgm:cxn modelId="{209169DD-42AC-4F05-B1AF-03FE4A266BFA}" type="presOf" srcId="{354464A8-903A-42E8-B359-5CDDED3BF9FB}" destId="{78523986-49F1-4A8C-9B4E-0459949E66DE}" srcOrd="0" destOrd="0" presId="urn:microsoft.com/office/officeart/2005/8/layout/chevron2"/>
    <dgm:cxn modelId="{36C142D6-C61F-429E-8098-F41F44D18406}" srcId="{D44D3339-6646-4949-9015-42AA2A45F6D7}" destId="{ECE61F1A-CD1E-44DB-AB1D-F63D2D1A13CB}" srcOrd="0" destOrd="0" parTransId="{3D59BB92-81C4-4614-BEE2-765419C03273}" sibTransId="{50A3A2A8-2DFF-4C36-8A0E-C98E4A7D9841}"/>
    <dgm:cxn modelId="{479E6E13-FE60-4FB5-AB0F-B3E4BD8128CA}" srcId="{2781A073-15CE-4BF9-8F41-2F38BD151A8B}" destId="{1A1F24C0-7547-42B7-BBDB-F1533E6BB8AB}" srcOrd="1" destOrd="0" parTransId="{61FB3A38-A888-4523-BBEE-29B3498F9A78}" sibTransId="{77BCA8B1-14D7-4FB0-8371-D9CF3CADC27F}"/>
    <dgm:cxn modelId="{C4483E58-80D2-4579-AF99-9AF97D27E18D}" srcId="{9EA7F51D-C706-4257-83BD-82E5B45039E9}" destId="{55975034-638B-4949-87C7-B0E67E8CEFE2}" srcOrd="0" destOrd="0" parTransId="{5CDEF920-D018-4201-ADC2-AC5C7DCFFE10}" sibTransId="{DC474664-2718-4117-B5FE-9D53B70D619B}"/>
    <dgm:cxn modelId="{0CF792FF-17B7-4B81-9871-9B53466AD09F}" srcId="{2781A073-15CE-4BF9-8F41-2F38BD151A8B}" destId="{354464A8-903A-42E8-B359-5CDDED3BF9FB}" srcOrd="7" destOrd="0" parTransId="{EC3E0BC4-A7AF-46C3-BD5E-C67FA187D298}" sibTransId="{9C03A934-9C7D-4F6F-B09F-756CDD9AF8B0}"/>
    <dgm:cxn modelId="{FA1B8140-E4FE-499A-919C-214313E90718}" type="presOf" srcId="{1A1F24C0-7547-42B7-BBDB-F1533E6BB8AB}" destId="{2A418176-EE69-4626-8902-8215FD5869DB}" srcOrd="0" destOrd="0" presId="urn:microsoft.com/office/officeart/2005/8/layout/chevron2"/>
    <dgm:cxn modelId="{4E72CF67-DF76-46F5-864F-39566EA78616}" type="presOf" srcId="{53EF29C6-A249-48EE-AF01-BED1CEB5E7AF}" destId="{EC92188E-6792-475A-B1FA-F4A2F6FEAFDE}" srcOrd="0" destOrd="0" presId="urn:microsoft.com/office/officeart/2005/8/layout/chevron2"/>
    <dgm:cxn modelId="{BD8FA07C-2EB6-4C0F-B6C4-AFFBDF7C6C6D}" srcId="{BC1D675F-03FC-42F7-93CE-CA08F1EE22DE}" destId="{EF11748B-2D0D-4A2D-9D81-8A0CCF534B22}" srcOrd="0" destOrd="0" parTransId="{6185DC08-B0A3-4A33-BE86-F2901120213A}" sibTransId="{3AC6F701-B91D-419A-AD4A-9878B4504D42}"/>
    <dgm:cxn modelId="{6D0FE75E-1493-41E7-86F9-85FE0EDD41D8}" type="presOf" srcId="{C0298568-1FBC-45D4-BD5B-8B4082E764C1}" destId="{54543251-1FA1-46AC-AF5A-F0169FC632B7}" srcOrd="0" destOrd="0" presId="urn:microsoft.com/office/officeart/2005/8/layout/chevron2"/>
    <dgm:cxn modelId="{FE1476A2-D007-473B-809D-5ECAA7C088AA}" srcId="{2781A073-15CE-4BF9-8F41-2F38BD151A8B}" destId="{065896BA-7DF7-4C93-9771-3443F10EB4D7}" srcOrd="2" destOrd="0" parTransId="{E24A5096-50FD-40B5-B1FE-685A7D9C0D5B}" sibTransId="{1A5B5F6C-93DC-410E-9D66-F018329A2E70}"/>
    <dgm:cxn modelId="{C16F3BA8-A188-42CF-8760-05E5F0995222}" type="presOf" srcId="{CD46B03F-4B8A-4100-91C3-C2D2B1766961}" destId="{0C9460FE-7811-44D4-8271-F6B98D281B2E}" srcOrd="0" destOrd="0" presId="urn:microsoft.com/office/officeart/2005/8/layout/chevron2"/>
    <dgm:cxn modelId="{DC78A0E0-486B-4BD2-A009-B29AA5270223}" type="presOf" srcId="{9EA7F51D-C706-4257-83BD-82E5B45039E9}" destId="{A786C8AF-67CB-4F6F-B3E7-35C12F74CDF6}" srcOrd="0" destOrd="0" presId="urn:microsoft.com/office/officeart/2005/8/layout/chevron2"/>
    <dgm:cxn modelId="{1A097575-D8F2-4898-99F8-09375352A528}" type="presOf" srcId="{167219DA-2BD7-4211-92B1-B3CAFFB2FEAB}" destId="{A735A539-D7D7-4E5B-8BE2-EEDB0BFF552B}" srcOrd="0" destOrd="0" presId="urn:microsoft.com/office/officeart/2005/8/layout/chevron2"/>
    <dgm:cxn modelId="{95E42EE5-B910-4024-884F-2550C551C7CC}" type="presOf" srcId="{48C60FF0-F87F-4402-9887-C8126166813C}" destId="{E26FE270-9078-462E-A419-25B7021C5A8B}" srcOrd="0" destOrd="0" presId="urn:microsoft.com/office/officeart/2005/8/layout/chevron2"/>
    <dgm:cxn modelId="{72F78067-B09D-4BB2-A04E-C1A00EC1E59F}" srcId="{2781A073-15CE-4BF9-8F41-2F38BD151A8B}" destId="{BC1D675F-03FC-42F7-93CE-CA08F1EE22DE}" srcOrd="4" destOrd="0" parTransId="{28276468-4605-47A1-A2BB-522DD685173A}" sibTransId="{07B76254-3E58-443F-830C-C4B8E2BB7A8F}"/>
    <dgm:cxn modelId="{D549BD08-900B-4352-8B52-460D485FC14B}" srcId="{2781A073-15CE-4BF9-8F41-2F38BD151A8B}" destId="{D44D3339-6646-4949-9015-42AA2A45F6D7}" srcOrd="6" destOrd="0" parTransId="{82CCFE02-DC4F-4802-8F1B-4CFD39E131B0}" sibTransId="{4C6BFC51-22D3-4577-B158-BB50466819E7}"/>
    <dgm:cxn modelId="{664A0CFF-EE26-4C36-B564-CD4E30589243}" type="presOf" srcId="{D44D3339-6646-4949-9015-42AA2A45F6D7}" destId="{A2972EF5-2E48-4204-A822-9E21A06C8CFB}" srcOrd="0" destOrd="0" presId="urn:microsoft.com/office/officeart/2005/8/layout/chevron2"/>
    <dgm:cxn modelId="{A884B60F-B499-469C-A29E-700C977AFD05}" type="presOf" srcId="{BC1D675F-03FC-42F7-93CE-CA08F1EE22DE}" destId="{DD1287B4-B269-4760-8D2B-892F79644D90}" srcOrd="0" destOrd="0" presId="urn:microsoft.com/office/officeart/2005/8/layout/chevron2"/>
    <dgm:cxn modelId="{B0A82F78-92B0-4AB2-91CE-6A5339E3D724}" srcId="{0C0C65F5-CE0E-4CAB-8918-2BA342B90527}" destId="{C0298568-1FBC-45D4-BD5B-8B4082E764C1}" srcOrd="0" destOrd="0" parTransId="{FA0D0AE4-4AF3-46FD-9B83-7FAA6CFA30C0}" sibTransId="{79CF999A-3862-4D34-935F-00FC9EFF4E9F}"/>
    <dgm:cxn modelId="{1F113174-1FD3-486C-87C5-88A07CB6DEED}" srcId="{53EF29C6-A249-48EE-AF01-BED1CEB5E7AF}" destId="{52FFF78A-62CC-4D72-8DE8-8A1F3CF24BED}" srcOrd="0" destOrd="0" parTransId="{B8DE1090-F69E-4904-B2E0-3BA291C7AE7D}" sibTransId="{39377B2B-B871-483A-9D6C-0BFF47E87F3E}"/>
    <dgm:cxn modelId="{2EA26DB0-CD95-4651-9C74-C8F78EBAC5C3}" type="presOf" srcId="{55975034-638B-4949-87C7-B0E67E8CEFE2}" destId="{4F2EEC42-30A8-4A81-B727-A83B19094038}" srcOrd="0" destOrd="0" presId="urn:microsoft.com/office/officeart/2005/8/layout/chevron2"/>
    <dgm:cxn modelId="{97793C32-B506-4728-A34E-4D547B3DE379}" type="presOf" srcId="{52FFF78A-62CC-4D72-8DE8-8A1F3CF24BED}" destId="{EFFF4586-6A9A-425A-BC07-55C16D32E5B6}" srcOrd="0" destOrd="0" presId="urn:microsoft.com/office/officeart/2005/8/layout/chevron2"/>
    <dgm:cxn modelId="{D2BAC45A-4F52-4BA3-B23F-36100EE2FF40}" srcId="{558F550C-54CF-46A7-B04E-3C0EFF46D836}" destId="{FB73D74B-5AE1-4B38-BEDA-F33439BDCFB0}" srcOrd="0" destOrd="0" parTransId="{810268AB-5099-4DE2-A479-4AE71E6D0B50}" sibTransId="{689FE54D-2916-44A3-B70A-B9BBD759F662}"/>
    <dgm:cxn modelId="{19697AF2-FC32-4158-A241-AEF1D4F7B3B6}" type="presParOf" srcId="{062DCF8C-349F-458C-BE1F-9442BAF145E5}" destId="{ABDC7625-FF9A-4246-B9D1-BFAE6F332582}" srcOrd="0" destOrd="0" presId="urn:microsoft.com/office/officeart/2005/8/layout/chevron2"/>
    <dgm:cxn modelId="{59E962ED-06B5-43DD-ADF8-0EAFB10703E6}" type="presParOf" srcId="{ABDC7625-FF9A-4246-B9D1-BFAE6F332582}" destId="{217E42E2-A614-4F6B-89A3-0E794CB9623C}" srcOrd="0" destOrd="0" presId="urn:microsoft.com/office/officeart/2005/8/layout/chevron2"/>
    <dgm:cxn modelId="{502BBDDE-402A-4C73-9226-390640BA107D}" type="presParOf" srcId="{ABDC7625-FF9A-4246-B9D1-BFAE6F332582}" destId="{1699D75C-A043-4E3A-A234-6103AB17BEA9}" srcOrd="1" destOrd="0" presId="urn:microsoft.com/office/officeart/2005/8/layout/chevron2"/>
    <dgm:cxn modelId="{1F0AB07C-AC32-418F-9655-EF4960B36A31}" type="presParOf" srcId="{062DCF8C-349F-458C-BE1F-9442BAF145E5}" destId="{B7B8348F-2313-4268-9846-624D7F562D52}" srcOrd="1" destOrd="0" presId="urn:microsoft.com/office/officeart/2005/8/layout/chevron2"/>
    <dgm:cxn modelId="{B074732E-64C8-4FC2-8FEF-1BBA4C6D4CC7}" type="presParOf" srcId="{062DCF8C-349F-458C-BE1F-9442BAF145E5}" destId="{58F76B19-40C1-4E20-87A4-B6CE92F792EB}" srcOrd="2" destOrd="0" presId="urn:microsoft.com/office/officeart/2005/8/layout/chevron2"/>
    <dgm:cxn modelId="{BF68E55E-1222-4D31-A45B-CE76F1E72609}" type="presParOf" srcId="{58F76B19-40C1-4E20-87A4-B6CE92F792EB}" destId="{2A418176-EE69-4626-8902-8215FD5869DB}" srcOrd="0" destOrd="0" presId="urn:microsoft.com/office/officeart/2005/8/layout/chevron2"/>
    <dgm:cxn modelId="{DBC813B9-8DB3-4BFC-8393-D51DE14BEB2A}" type="presParOf" srcId="{58F76B19-40C1-4E20-87A4-B6CE92F792EB}" destId="{815AB22A-BAED-4598-AE0E-2F2D3408EDB2}" srcOrd="1" destOrd="0" presId="urn:microsoft.com/office/officeart/2005/8/layout/chevron2"/>
    <dgm:cxn modelId="{86B95808-08FE-403F-83C4-467B2825A3CF}" type="presParOf" srcId="{062DCF8C-349F-458C-BE1F-9442BAF145E5}" destId="{0CDA14FD-7F64-438A-A4C4-803110E83C03}" srcOrd="3" destOrd="0" presId="urn:microsoft.com/office/officeart/2005/8/layout/chevron2"/>
    <dgm:cxn modelId="{EFD58785-D6CC-4199-919F-6F514C424C1A}" type="presParOf" srcId="{062DCF8C-349F-458C-BE1F-9442BAF145E5}" destId="{F1771B6E-4303-49D0-A756-501A2D6D9E72}" srcOrd="4" destOrd="0" presId="urn:microsoft.com/office/officeart/2005/8/layout/chevron2"/>
    <dgm:cxn modelId="{B2C103D3-2F53-4B5F-B559-F47A8A0FE212}" type="presParOf" srcId="{F1771B6E-4303-49D0-A756-501A2D6D9E72}" destId="{DC6B5FC6-60F6-4878-B8C5-50A11A593F1E}" srcOrd="0" destOrd="0" presId="urn:microsoft.com/office/officeart/2005/8/layout/chevron2"/>
    <dgm:cxn modelId="{62AD477E-A417-490A-B468-C4485099246F}" type="presParOf" srcId="{F1771B6E-4303-49D0-A756-501A2D6D9E72}" destId="{63AACD69-93E3-4DF4-B05C-452B933A462D}" srcOrd="1" destOrd="0" presId="urn:microsoft.com/office/officeart/2005/8/layout/chevron2"/>
    <dgm:cxn modelId="{79B9B805-8EC2-45F7-9E7B-2917ACD30CC9}" type="presParOf" srcId="{062DCF8C-349F-458C-BE1F-9442BAF145E5}" destId="{BEB534EF-46B0-4577-ACDD-9176769EAC67}" srcOrd="5" destOrd="0" presId="urn:microsoft.com/office/officeart/2005/8/layout/chevron2"/>
    <dgm:cxn modelId="{DF1F2CAA-7A47-469C-A8CF-F1EB3FB9D587}" type="presParOf" srcId="{062DCF8C-349F-458C-BE1F-9442BAF145E5}" destId="{911B9D9D-D469-4F39-8103-AD729F0D7504}" srcOrd="6" destOrd="0" presId="urn:microsoft.com/office/officeart/2005/8/layout/chevron2"/>
    <dgm:cxn modelId="{6A56E5F0-9C0D-494F-B3D7-64EB23B7B0B8}" type="presParOf" srcId="{911B9D9D-D469-4F39-8103-AD729F0D7504}" destId="{F07D2480-85AE-47BB-9221-F4A06486856D}" srcOrd="0" destOrd="0" presId="urn:microsoft.com/office/officeart/2005/8/layout/chevron2"/>
    <dgm:cxn modelId="{472B7D0B-8198-41B9-A95D-754F156E5C7C}" type="presParOf" srcId="{911B9D9D-D469-4F39-8103-AD729F0D7504}" destId="{54543251-1FA1-46AC-AF5A-F0169FC632B7}" srcOrd="1" destOrd="0" presId="urn:microsoft.com/office/officeart/2005/8/layout/chevron2"/>
    <dgm:cxn modelId="{3FC75218-1168-47B8-BEFC-84CA0AF04A3D}" type="presParOf" srcId="{062DCF8C-349F-458C-BE1F-9442BAF145E5}" destId="{757AC06C-B8B4-4F97-A053-49FE93D2AE19}" srcOrd="7" destOrd="0" presId="urn:microsoft.com/office/officeart/2005/8/layout/chevron2"/>
    <dgm:cxn modelId="{D906660D-244F-4963-BE48-82DB24578C12}" type="presParOf" srcId="{062DCF8C-349F-458C-BE1F-9442BAF145E5}" destId="{94C4B828-655C-4177-9482-5A80D0FD67D0}" srcOrd="8" destOrd="0" presId="urn:microsoft.com/office/officeart/2005/8/layout/chevron2"/>
    <dgm:cxn modelId="{D0B64FE9-99FA-4CF8-8F67-6104C0D5FA4D}" type="presParOf" srcId="{94C4B828-655C-4177-9482-5A80D0FD67D0}" destId="{DD1287B4-B269-4760-8D2B-892F79644D90}" srcOrd="0" destOrd="0" presId="urn:microsoft.com/office/officeart/2005/8/layout/chevron2"/>
    <dgm:cxn modelId="{A897C18E-895C-4FCC-A8B5-8462671D03AC}" type="presParOf" srcId="{94C4B828-655C-4177-9482-5A80D0FD67D0}" destId="{9BEA252A-05CB-4266-8526-2464F30A14EA}" srcOrd="1" destOrd="0" presId="urn:microsoft.com/office/officeart/2005/8/layout/chevron2"/>
    <dgm:cxn modelId="{5E4D699B-4FDE-4387-BBF5-F6E89069A9FC}" type="presParOf" srcId="{062DCF8C-349F-458C-BE1F-9442BAF145E5}" destId="{2E70F455-0E59-4E9B-A698-289D6E9A3F55}" srcOrd="9" destOrd="0" presId="urn:microsoft.com/office/officeart/2005/8/layout/chevron2"/>
    <dgm:cxn modelId="{BC537998-46A5-42FE-B824-6785ABC810B0}" type="presParOf" srcId="{062DCF8C-349F-458C-BE1F-9442BAF145E5}" destId="{CFBDD4EB-00FD-4641-B432-2B78C0919159}" srcOrd="10" destOrd="0" presId="urn:microsoft.com/office/officeart/2005/8/layout/chevron2"/>
    <dgm:cxn modelId="{3CF09644-E5F4-4021-9A08-0C929E5AF982}" type="presParOf" srcId="{CFBDD4EB-00FD-4641-B432-2B78C0919159}" destId="{A786C8AF-67CB-4F6F-B3E7-35C12F74CDF6}" srcOrd="0" destOrd="0" presId="urn:microsoft.com/office/officeart/2005/8/layout/chevron2"/>
    <dgm:cxn modelId="{33D6B5E4-8AB9-4E51-B9F0-9B5CD31D4534}" type="presParOf" srcId="{CFBDD4EB-00FD-4641-B432-2B78C0919159}" destId="{4F2EEC42-30A8-4A81-B727-A83B19094038}" srcOrd="1" destOrd="0" presId="urn:microsoft.com/office/officeart/2005/8/layout/chevron2"/>
    <dgm:cxn modelId="{5E950B5C-EE54-4E92-B208-41D23016CD32}" type="presParOf" srcId="{062DCF8C-349F-458C-BE1F-9442BAF145E5}" destId="{F778AA5D-4354-4516-B7AD-565F3A27604B}" srcOrd="11" destOrd="0" presId="urn:microsoft.com/office/officeart/2005/8/layout/chevron2"/>
    <dgm:cxn modelId="{87FD7E16-9F67-4158-8889-129CB5B79C87}" type="presParOf" srcId="{062DCF8C-349F-458C-BE1F-9442BAF145E5}" destId="{315A9793-8E28-4F25-A9EE-C3B95A357D92}" srcOrd="12" destOrd="0" presId="urn:microsoft.com/office/officeart/2005/8/layout/chevron2"/>
    <dgm:cxn modelId="{7089B0E3-F7DA-4D41-B6CE-706B36ABEDDC}" type="presParOf" srcId="{315A9793-8E28-4F25-A9EE-C3B95A357D92}" destId="{A2972EF5-2E48-4204-A822-9E21A06C8CFB}" srcOrd="0" destOrd="0" presId="urn:microsoft.com/office/officeart/2005/8/layout/chevron2"/>
    <dgm:cxn modelId="{F02D5DAC-3DDB-429F-BC72-B076BB3D9368}" type="presParOf" srcId="{315A9793-8E28-4F25-A9EE-C3B95A357D92}" destId="{A9519BF9-6ED6-402B-AEB2-4E54F492D478}" srcOrd="1" destOrd="0" presId="urn:microsoft.com/office/officeart/2005/8/layout/chevron2"/>
    <dgm:cxn modelId="{B288A48F-990D-4FD7-8D91-9303FA379D90}" type="presParOf" srcId="{062DCF8C-349F-458C-BE1F-9442BAF145E5}" destId="{B3B59B38-1DF5-4E8A-A383-BC3200EF6DB0}" srcOrd="13" destOrd="0" presId="urn:microsoft.com/office/officeart/2005/8/layout/chevron2"/>
    <dgm:cxn modelId="{B42405FA-4695-4896-A846-ACDE8B6B0662}" type="presParOf" srcId="{062DCF8C-349F-458C-BE1F-9442BAF145E5}" destId="{ADF799D8-5678-4294-9D0D-70A2BAE5EB93}" srcOrd="14" destOrd="0" presId="urn:microsoft.com/office/officeart/2005/8/layout/chevron2"/>
    <dgm:cxn modelId="{931C7D56-A07E-4BB6-90A6-7D94993F0E41}" type="presParOf" srcId="{ADF799D8-5678-4294-9D0D-70A2BAE5EB93}" destId="{78523986-49F1-4A8C-9B4E-0459949E66DE}" srcOrd="0" destOrd="0" presId="urn:microsoft.com/office/officeart/2005/8/layout/chevron2"/>
    <dgm:cxn modelId="{0A2BE9B2-7EC8-4840-A997-CF853FF6E9C7}" type="presParOf" srcId="{ADF799D8-5678-4294-9D0D-70A2BAE5EB93}" destId="{0C9460FE-7811-44D4-8271-F6B98D281B2E}" srcOrd="1" destOrd="0" presId="urn:microsoft.com/office/officeart/2005/8/layout/chevron2"/>
    <dgm:cxn modelId="{E5042824-24D2-4DF3-87D4-835FEE77FC53}" type="presParOf" srcId="{062DCF8C-349F-458C-BE1F-9442BAF145E5}" destId="{ACF8A267-90F8-497E-BB6B-D3DE5A383274}" srcOrd="15" destOrd="0" presId="urn:microsoft.com/office/officeart/2005/8/layout/chevron2"/>
    <dgm:cxn modelId="{44D74634-858B-4032-B7AD-1C8BF09F6298}" type="presParOf" srcId="{062DCF8C-349F-458C-BE1F-9442BAF145E5}" destId="{5882A658-4D91-46A0-95D2-B003B52AFDC0}" srcOrd="16" destOrd="0" presId="urn:microsoft.com/office/officeart/2005/8/layout/chevron2"/>
    <dgm:cxn modelId="{5D67D58D-8C0C-4404-BC10-65F33A0BC248}" type="presParOf" srcId="{5882A658-4D91-46A0-95D2-B003B52AFDC0}" destId="{18776C81-11D6-4878-A3B9-BBCCE12CD7E9}" srcOrd="0" destOrd="0" presId="urn:microsoft.com/office/officeart/2005/8/layout/chevron2"/>
    <dgm:cxn modelId="{1B92C30C-96B8-4294-A3ED-F5CF9ABE4CBE}" type="presParOf" srcId="{5882A658-4D91-46A0-95D2-B003B52AFDC0}" destId="{A735A539-D7D7-4E5B-8BE2-EEDB0BFF552B}" srcOrd="1" destOrd="0" presId="urn:microsoft.com/office/officeart/2005/8/layout/chevron2"/>
    <dgm:cxn modelId="{4236B9D1-B529-45FB-8517-64B6D44D7492}" type="presParOf" srcId="{062DCF8C-349F-458C-BE1F-9442BAF145E5}" destId="{567B82EF-3A28-4963-B0CA-CAC07DA3CB8C}" srcOrd="17" destOrd="0" presId="urn:microsoft.com/office/officeart/2005/8/layout/chevron2"/>
    <dgm:cxn modelId="{19BBBE76-3EE7-403E-A197-602B9757B2C4}" type="presParOf" srcId="{062DCF8C-349F-458C-BE1F-9442BAF145E5}" destId="{FCC7F813-FA78-46E4-87A3-7B597A995323}" srcOrd="18" destOrd="0" presId="urn:microsoft.com/office/officeart/2005/8/layout/chevron2"/>
    <dgm:cxn modelId="{902C5294-E6F1-484A-9B1C-56186772A88A}" type="presParOf" srcId="{FCC7F813-FA78-46E4-87A3-7B597A995323}" destId="{CADB1886-A3E9-46FB-86AA-8765EDEA12AE}" srcOrd="0" destOrd="0" presId="urn:microsoft.com/office/officeart/2005/8/layout/chevron2"/>
    <dgm:cxn modelId="{5265677B-FA27-4204-90C2-A2CEE9CE6B48}" type="presParOf" srcId="{FCC7F813-FA78-46E4-87A3-7B597A995323}" destId="{0E2CE0A2-DDF8-4935-86CB-61F8FC68C151}" srcOrd="1" destOrd="0" presId="urn:microsoft.com/office/officeart/2005/8/layout/chevron2"/>
    <dgm:cxn modelId="{6F8DB413-488C-4890-A731-4AA19642153A}" type="presParOf" srcId="{062DCF8C-349F-458C-BE1F-9442BAF145E5}" destId="{76301304-1B2F-4131-93D7-A2D9EF1BFC40}" srcOrd="19" destOrd="0" presId="urn:microsoft.com/office/officeart/2005/8/layout/chevron2"/>
    <dgm:cxn modelId="{6C81AD91-883B-49E2-AFC5-908CE287C83A}" type="presParOf" srcId="{062DCF8C-349F-458C-BE1F-9442BAF145E5}" destId="{4F03BFD2-4120-4BC4-AE10-7B8C9ADD33C6}" srcOrd="20" destOrd="0" presId="urn:microsoft.com/office/officeart/2005/8/layout/chevron2"/>
    <dgm:cxn modelId="{4620940B-0218-4E67-AAC2-EEE5A908AE55}" type="presParOf" srcId="{4F03BFD2-4120-4BC4-AE10-7B8C9ADD33C6}" destId="{8739E207-48BB-4EB0-B602-18948C2C7AB9}" srcOrd="0" destOrd="0" presId="urn:microsoft.com/office/officeart/2005/8/layout/chevron2"/>
    <dgm:cxn modelId="{445BBA38-9B7F-4CAF-BF4B-399B49187DCD}" type="presParOf" srcId="{4F03BFD2-4120-4BC4-AE10-7B8C9ADD33C6}" destId="{E26FE270-9078-462E-A419-25B7021C5A8B}" srcOrd="1" destOrd="0" presId="urn:microsoft.com/office/officeart/2005/8/layout/chevron2"/>
    <dgm:cxn modelId="{3D67A9CC-BE74-4C5D-90D0-A51788D1D7CD}" type="presParOf" srcId="{062DCF8C-349F-458C-BE1F-9442BAF145E5}" destId="{8C32BC00-975F-4B77-868C-52A26390C1F3}" srcOrd="21" destOrd="0" presId="urn:microsoft.com/office/officeart/2005/8/layout/chevron2"/>
    <dgm:cxn modelId="{F58A6EB0-0837-4D35-8CA2-2378150035A9}" type="presParOf" srcId="{062DCF8C-349F-458C-BE1F-9442BAF145E5}" destId="{B679E86F-1C10-4389-9514-FEE02EF9A950}" srcOrd="22" destOrd="0" presId="urn:microsoft.com/office/officeart/2005/8/layout/chevron2"/>
    <dgm:cxn modelId="{76227008-3D96-4265-B5F8-7E2589C7B0F4}" type="presParOf" srcId="{B679E86F-1C10-4389-9514-FEE02EF9A950}" destId="{6BB3D586-248E-40A7-8D31-323D816FEDD9}" srcOrd="0" destOrd="0" presId="urn:microsoft.com/office/officeart/2005/8/layout/chevron2"/>
    <dgm:cxn modelId="{F6C882BA-7420-45C2-85CA-546E7A276047}" type="presParOf" srcId="{B679E86F-1C10-4389-9514-FEE02EF9A950}" destId="{8E1F4C2C-63F9-4FF8-A786-4CF133399487}" srcOrd="1" destOrd="0" presId="urn:microsoft.com/office/officeart/2005/8/layout/chevron2"/>
    <dgm:cxn modelId="{3C0DB681-9A55-4CA7-B2CB-2520D6285BF5}" type="presParOf" srcId="{062DCF8C-349F-458C-BE1F-9442BAF145E5}" destId="{8E0805ED-5B28-4661-9EF2-7C1878F895A7}" srcOrd="23" destOrd="0" presId="urn:microsoft.com/office/officeart/2005/8/layout/chevron2"/>
    <dgm:cxn modelId="{5BC7F6E8-A9CD-4284-8C0A-745432743159}" type="presParOf" srcId="{062DCF8C-349F-458C-BE1F-9442BAF145E5}" destId="{9013AB25-9DF3-442D-B99E-9BA7C5A406B6}" srcOrd="24" destOrd="0" presId="urn:microsoft.com/office/officeart/2005/8/layout/chevron2"/>
    <dgm:cxn modelId="{797D78D9-014C-4DB1-BDEF-0FEAB5F4EBE4}" type="presParOf" srcId="{9013AB25-9DF3-442D-B99E-9BA7C5A406B6}" destId="{EC92188E-6792-475A-B1FA-F4A2F6FEAFDE}" srcOrd="0" destOrd="0" presId="urn:microsoft.com/office/officeart/2005/8/layout/chevron2"/>
    <dgm:cxn modelId="{9227173A-3788-4A5D-B1AB-1AA2892CFC5F}" type="presParOf" srcId="{9013AB25-9DF3-442D-B99E-9BA7C5A406B6}" destId="{EFFF4586-6A9A-425A-BC07-55C16D32E5B6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48B9195-324E-42FE-B9AD-9FF8496D2B72}" type="doc">
      <dgm:prSet loTypeId="urn:microsoft.com/office/officeart/2005/8/layout/radial6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20D0934-5853-463B-9544-E26ABC2B088D}">
      <dgm:prSet phldrT="[Текст]"/>
      <dgm:spPr/>
      <dgm:t>
        <a:bodyPr/>
        <a:lstStyle/>
        <a:p>
          <a:r>
            <a:rPr lang="ru-RU" b="1" dirty="0" smtClean="0">
              <a:solidFill>
                <a:schemeClr val="bg1"/>
              </a:solidFill>
              <a:latin typeface="Georgia" pitchFamily="18" charset="0"/>
            </a:rPr>
            <a:t>Школа молодого родителя</a:t>
          </a:r>
          <a:endParaRPr lang="ru-RU" b="1" dirty="0">
            <a:solidFill>
              <a:schemeClr val="bg1"/>
            </a:solidFill>
            <a:latin typeface="Georgia" pitchFamily="18" charset="0"/>
          </a:endParaRPr>
        </a:p>
      </dgm:t>
    </dgm:pt>
    <dgm:pt modelId="{0BDF06BF-B6DE-4E3D-95F9-46318F98DE76}" type="parTrans" cxnId="{C6A3B0C6-5299-40B4-A42F-DBB3A2DDCAAA}">
      <dgm:prSet/>
      <dgm:spPr/>
      <dgm:t>
        <a:bodyPr/>
        <a:lstStyle/>
        <a:p>
          <a:endParaRPr lang="ru-RU"/>
        </a:p>
      </dgm:t>
    </dgm:pt>
    <dgm:pt modelId="{A68FE984-42E2-45EE-94A8-82B3209A1B10}" type="sibTrans" cxnId="{C6A3B0C6-5299-40B4-A42F-DBB3A2DDCAAA}">
      <dgm:prSet/>
      <dgm:spPr/>
      <dgm:t>
        <a:bodyPr/>
        <a:lstStyle/>
        <a:p>
          <a:endParaRPr lang="ru-RU"/>
        </a:p>
      </dgm:t>
    </dgm:pt>
    <dgm:pt modelId="{5B12CECF-DD72-4B1C-BFC1-7D00A398B02B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Georgia" pitchFamily="18" charset="0"/>
            </a:rPr>
            <a:t>Адаптация к школе и ее цена: поможем стать успешным учеником</a:t>
          </a:r>
          <a:endParaRPr lang="ru-RU" dirty="0">
            <a:solidFill>
              <a:srgbClr val="002060"/>
            </a:solidFill>
            <a:latin typeface="Georgia" pitchFamily="18" charset="0"/>
          </a:endParaRPr>
        </a:p>
      </dgm:t>
    </dgm:pt>
    <dgm:pt modelId="{64E006DB-6BF4-48E5-862B-0A1F5BBDDA02}" type="parTrans" cxnId="{88D73C10-66D2-4D76-82F7-6AF62589B822}">
      <dgm:prSet/>
      <dgm:spPr/>
      <dgm:t>
        <a:bodyPr/>
        <a:lstStyle/>
        <a:p>
          <a:endParaRPr lang="ru-RU"/>
        </a:p>
      </dgm:t>
    </dgm:pt>
    <dgm:pt modelId="{CB02A70D-C6C7-4C44-BA61-B976A2AA0FA1}" type="sibTrans" cxnId="{88D73C10-66D2-4D76-82F7-6AF62589B822}">
      <dgm:prSet/>
      <dgm:spPr/>
      <dgm:t>
        <a:bodyPr/>
        <a:lstStyle/>
        <a:p>
          <a:endParaRPr lang="ru-RU"/>
        </a:p>
      </dgm:t>
    </dgm:pt>
    <dgm:pt modelId="{5C3BC93E-A3B3-48A7-B85A-BFCA497C9DF7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Georgia" pitchFamily="18" charset="0"/>
            </a:rPr>
            <a:t>Как формируется самооценка первоклассника</a:t>
          </a:r>
          <a:endParaRPr lang="ru-RU" dirty="0">
            <a:solidFill>
              <a:srgbClr val="002060"/>
            </a:solidFill>
            <a:latin typeface="Georgia" pitchFamily="18" charset="0"/>
          </a:endParaRPr>
        </a:p>
      </dgm:t>
    </dgm:pt>
    <dgm:pt modelId="{E0653BCD-19F1-42BE-A965-FCA2D2D10E6E}" type="parTrans" cxnId="{88B0CCD1-207F-4C93-8A1A-1E53E385064D}">
      <dgm:prSet/>
      <dgm:spPr/>
      <dgm:t>
        <a:bodyPr/>
        <a:lstStyle/>
        <a:p>
          <a:endParaRPr lang="ru-RU"/>
        </a:p>
      </dgm:t>
    </dgm:pt>
    <dgm:pt modelId="{EE08F3C2-1DE2-4FA3-9844-17501BCB486D}" type="sibTrans" cxnId="{88B0CCD1-207F-4C93-8A1A-1E53E385064D}">
      <dgm:prSet/>
      <dgm:spPr/>
      <dgm:t>
        <a:bodyPr/>
        <a:lstStyle/>
        <a:p>
          <a:endParaRPr lang="ru-RU"/>
        </a:p>
      </dgm:t>
    </dgm:pt>
    <dgm:pt modelId="{C6A09334-358A-41A6-AD15-62BDB1790541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Georgia" pitchFamily="18" charset="0"/>
            </a:rPr>
            <a:t>Как помочь ребенку найти друзей</a:t>
          </a:r>
          <a:endParaRPr lang="ru-RU" dirty="0">
            <a:solidFill>
              <a:srgbClr val="002060"/>
            </a:solidFill>
            <a:latin typeface="Georgia" pitchFamily="18" charset="0"/>
          </a:endParaRPr>
        </a:p>
      </dgm:t>
    </dgm:pt>
    <dgm:pt modelId="{9674DCD6-DA95-438D-96A5-DF8EC777E43E}" type="parTrans" cxnId="{ED756F3A-FEE2-4D62-A45D-B0C615BED793}">
      <dgm:prSet/>
      <dgm:spPr/>
      <dgm:t>
        <a:bodyPr/>
        <a:lstStyle/>
        <a:p>
          <a:endParaRPr lang="ru-RU"/>
        </a:p>
      </dgm:t>
    </dgm:pt>
    <dgm:pt modelId="{ED65990E-2B4B-41B8-838E-5AB4E6D838D2}" type="sibTrans" cxnId="{ED756F3A-FEE2-4D62-A45D-B0C615BED793}">
      <dgm:prSet/>
      <dgm:spPr/>
      <dgm:t>
        <a:bodyPr/>
        <a:lstStyle/>
        <a:p>
          <a:endParaRPr lang="ru-RU"/>
        </a:p>
      </dgm:t>
    </dgm:pt>
    <dgm:pt modelId="{77BF19F5-AFA8-4FF2-9652-701EE2D6D53B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Georgia" pitchFamily="18" charset="0"/>
            </a:rPr>
            <a:t>Режим дня – для детей и родителей</a:t>
          </a:r>
          <a:endParaRPr lang="ru-RU" dirty="0">
            <a:solidFill>
              <a:srgbClr val="002060"/>
            </a:solidFill>
            <a:latin typeface="Georgia" pitchFamily="18" charset="0"/>
          </a:endParaRPr>
        </a:p>
      </dgm:t>
    </dgm:pt>
    <dgm:pt modelId="{9D77B5B5-E5DD-42B4-AA80-069B4D44F4D3}" type="parTrans" cxnId="{9A75905C-1D29-43C3-A992-38A18B9A3A3A}">
      <dgm:prSet/>
      <dgm:spPr/>
      <dgm:t>
        <a:bodyPr/>
        <a:lstStyle/>
        <a:p>
          <a:endParaRPr lang="ru-RU"/>
        </a:p>
      </dgm:t>
    </dgm:pt>
    <dgm:pt modelId="{1873C6EA-D927-4D07-AFF4-4850CDEB9C13}" type="sibTrans" cxnId="{9A75905C-1D29-43C3-A992-38A18B9A3A3A}">
      <dgm:prSet/>
      <dgm:spPr/>
      <dgm:t>
        <a:bodyPr/>
        <a:lstStyle/>
        <a:p>
          <a:endParaRPr lang="ru-RU"/>
        </a:p>
      </dgm:t>
    </dgm:pt>
    <dgm:pt modelId="{87C0A5A9-DF7E-4BA9-9116-FCC6CC39EEBD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Georgia" pitchFamily="18" charset="0"/>
            </a:rPr>
            <a:t>Тревожный ребенок – как ему помочь</a:t>
          </a:r>
          <a:endParaRPr lang="ru-RU" dirty="0">
            <a:solidFill>
              <a:srgbClr val="002060"/>
            </a:solidFill>
            <a:latin typeface="Georgia" pitchFamily="18" charset="0"/>
          </a:endParaRPr>
        </a:p>
      </dgm:t>
    </dgm:pt>
    <dgm:pt modelId="{2324F670-8BEB-4C6B-8178-5A627DB40614}" type="parTrans" cxnId="{C7010D18-AE08-4EFC-8145-E34918778CE6}">
      <dgm:prSet/>
      <dgm:spPr/>
      <dgm:t>
        <a:bodyPr/>
        <a:lstStyle/>
        <a:p>
          <a:endParaRPr lang="ru-RU"/>
        </a:p>
      </dgm:t>
    </dgm:pt>
    <dgm:pt modelId="{9C05DA79-16B7-49BF-B62A-5B66DEF1DD8F}" type="sibTrans" cxnId="{C7010D18-AE08-4EFC-8145-E34918778CE6}">
      <dgm:prSet/>
      <dgm:spPr/>
      <dgm:t>
        <a:bodyPr/>
        <a:lstStyle/>
        <a:p>
          <a:endParaRPr lang="ru-RU"/>
        </a:p>
      </dgm:t>
    </dgm:pt>
    <dgm:pt modelId="{FC640917-5987-483D-8FB4-239395C57AE3}">
      <dgm:prSet phldrT="[Текст]" custT="1"/>
      <dgm:spPr/>
      <dgm:t>
        <a:bodyPr/>
        <a:lstStyle/>
        <a:p>
          <a:r>
            <a:rPr lang="ru-RU" sz="900" dirty="0" smtClean="0">
              <a:solidFill>
                <a:srgbClr val="002060"/>
              </a:solidFill>
              <a:latin typeface="Georgia" pitchFamily="18" charset="0"/>
            </a:rPr>
            <a:t>Как помочь адаптироваться в школе подвижному ребенку</a:t>
          </a:r>
          <a:endParaRPr lang="ru-RU" sz="900" dirty="0">
            <a:solidFill>
              <a:srgbClr val="002060"/>
            </a:solidFill>
            <a:latin typeface="Georgia" pitchFamily="18" charset="0"/>
          </a:endParaRPr>
        </a:p>
      </dgm:t>
    </dgm:pt>
    <dgm:pt modelId="{8B19864B-4D53-48CB-BB5B-C6F1DB1A88B3}" type="parTrans" cxnId="{D36A09AA-157D-4285-8347-ECE991C9F3BF}">
      <dgm:prSet/>
      <dgm:spPr/>
      <dgm:t>
        <a:bodyPr/>
        <a:lstStyle/>
        <a:p>
          <a:endParaRPr lang="ru-RU"/>
        </a:p>
      </dgm:t>
    </dgm:pt>
    <dgm:pt modelId="{413AA7A6-C2EF-47BB-9564-6FA39FF1E91B}" type="sibTrans" cxnId="{D36A09AA-157D-4285-8347-ECE991C9F3BF}">
      <dgm:prSet/>
      <dgm:spPr/>
      <dgm:t>
        <a:bodyPr/>
        <a:lstStyle/>
        <a:p>
          <a:endParaRPr lang="ru-RU"/>
        </a:p>
      </dgm:t>
    </dgm:pt>
    <dgm:pt modelId="{BC4A29D7-3B7C-4178-8FC2-E2B0C988089B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Georgia" pitchFamily="18" charset="0"/>
            </a:rPr>
            <a:t>Что делать, если ребенок не успевает в одном темпе с другими</a:t>
          </a:r>
          <a:endParaRPr lang="ru-RU" dirty="0">
            <a:solidFill>
              <a:srgbClr val="002060"/>
            </a:solidFill>
            <a:latin typeface="Georgia" pitchFamily="18" charset="0"/>
          </a:endParaRPr>
        </a:p>
      </dgm:t>
    </dgm:pt>
    <dgm:pt modelId="{F7680C9B-3F30-4DFF-A85A-45D51BB9DE0B}" type="parTrans" cxnId="{662A7276-C20A-433D-9887-8D7D23421113}">
      <dgm:prSet/>
      <dgm:spPr/>
      <dgm:t>
        <a:bodyPr/>
        <a:lstStyle/>
        <a:p>
          <a:endParaRPr lang="ru-RU"/>
        </a:p>
      </dgm:t>
    </dgm:pt>
    <dgm:pt modelId="{2BE7FCC2-E942-4EE7-8641-4996B42E63A2}" type="sibTrans" cxnId="{662A7276-C20A-433D-9887-8D7D23421113}">
      <dgm:prSet/>
      <dgm:spPr/>
      <dgm:t>
        <a:bodyPr/>
        <a:lstStyle/>
        <a:p>
          <a:endParaRPr lang="ru-RU"/>
        </a:p>
      </dgm:t>
    </dgm:pt>
    <dgm:pt modelId="{34F9EC36-77F2-4607-A030-B049DCDFFBCD}">
      <dgm:prSet phldrT="[Текст]" custT="1"/>
      <dgm:spPr/>
      <dgm:t>
        <a:bodyPr/>
        <a:lstStyle/>
        <a:p>
          <a:r>
            <a:rPr lang="ru-RU" sz="900" dirty="0" smtClean="0">
              <a:solidFill>
                <a:srgbClr val="002060"/>
              </a:solidFill>
              <a:latin typeface="Georgia" pitchFamily="18" charset="0"/>
            </a:rPr>
            <a:t>Школьные уроки «без слез», как подготовить ребенка к самостоятельной работе дома</a:t>
          </a:r>
          <a:endParaRPr lang="ru-RU" sz="900" dirty="0">
            <a:solidFill>
              <a:srgbClr val="002060"/>
            </a:solidFill>
            <a:latin typeface="Georgia" pitchFamily="18" charset="0"/>
          </a:endParaRPr>
        </a:p>
      </dgm:t>
    </dgm:pt>
    <dgm:pt modelId="{864EFCA6-7456-4F65-ADF5-6987A84A60C3}" type="parTrans" cxnId="{29306BA4-6325-49A0-AF31-42BC30042CA5}">
      <dgm:prSet/>
      <dgm:spPr/>
      <dgm:t>
        <a:bodyPr/>
        <a:lstStyle/>
        <a:p>
          <a:endParaRPr lang="ru-RU"/>
        </a:p>
      </dgm:t>
    </dgm:pt>
    <dgm:pt modelId="{9554B2D9-E206-4C6C-A97A-0AFB4C2858B9}" type="sibTrans" cxnId="{29306BA4-6325-49A0-AF31-42BC30042CA5}">
      <dgm:prSet/>
      <dgm:spPr/>
      <dgm:t>
        <a:bodyPr/>
        <a:lstStyle/>
        <a:p>
          <a:endParaRPr lang="ru-RU"/>
        </a:p>
      </dgm:t>
    </dgm:pt>
    <dgm:pt modelId="{044233C4-6E04-409F-BFD6-4865C01A200B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Georgia" pitchFamily="18" charset="0"/>
            </a:rPr>
            <a:t>Свободное время – как найти и эффективно использовать</a:t>
          </a:r>
          <a:endParaRPr lang="ru-RU" dirty="0">
            <a:solidFill>
              <a:srgbClr val="002060"/>
            </a:solidFill>
            <a:latin typeface="Georgia" pitchFamily="18" charset="0"/>
          </a:endParaRPr>
        </a:p>
      </dgm:t>
    </dgm:pt>
    <dgm:pt modelId="{5D0468A6-AA5A-4818-94E5-099AB8A50098}" type="parTrans" cxnId="{A70D45B8-E389-4AF1-9416-2D1CE898196C}">
      <dgm:prSet/>
      <dgm:spPr/>
      <dgm:t>
        <a:bodyPr/>
        <a:lstStyle/>
        <a:p>
          <a:endParaRPr lang="ru-RU"/>
        </a:p>
      </dgm:t>
    </dgm:pt>
    <dgm:pt modelId="{FDEF18CA-6C08-413B-8871-FC2572760CFA}" type="sibTrans" cxnId="{A70D45B8-E389-4AF1-9416-2D1CE898196C}">
      <dgm:prSet/>
      <dgm:spPr/>
      <dgm:t>
        <a:bodyPr/>
        <a:lstStyle/>
        <a:p>
          <a:endParaRPr lang="ru-RU"/>
        </a:p>
      </dgm:t>
    </dgm:pt>
    <dgm:pt modelId="{FEC0B8B1-A08B-40F2-B5CC-FFC9B64825A0}" type="pres">
      <dgm:prSet presAssocID="{748B9195-324E-42FE-B9AD-9FF8496D2B7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048C5B-66FE-4770-8C97-BC5425381E63}" type="pres">
      <dgm:prSet presAssocID="{220D0934-5853-463B-9544-E26ABC2B088D}" presName="centerShape" presStyleLbl="node0" presStyleIdx="0" presStyleCnt="1" custScaleX="119269" custScaleY="101612" custLinFactNeighborX="48" custLinFactNeighborY="-6851"/>
      <dgm:spPr/>
      <dgm:t>
        <a:bodyPr/>
        <a:lstStyle/>
        <a:p>
          <a:endParaRPr lang="ru-RU"/>
        </a:p>
      </dgm:t>
    </dgm:pt>
    <dgm:pt modelId="{F185CB2D-AD1E-4725-B2AB-ADE8558EC476}" type="pres">
      <dgm:prSet presAssocID="{5B12CECF-DD72-4B1C-BFC1-7D00A398B02B}" presName="node" presStyleLbl="node1" presStyleIdx="0" presStyleCnt="9" custScaleX="153195" custScaleY="1249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2AD54A-BEC2-4A2F-AB90-DA7F11FC4AC9}" type="pres">
      <dgm:prSet presAssocID="{5B12CECF-DD72-4B1C-BFC1-7D00A398B02B}" presName="dummy" presStyleCnt="0"/>
      <dgm:spPr/>
    </dgm:pt>
    <dgm:pt modelId="{4950C1F9-2631-4C8F-93CF-2203C3E86352}" type="pres">
      <dgm:prSet presAssocID="{CB02A70D-C6C7-4C44-BA61-B976A2AA0FA1}" presName="sibTrans" presStyleLbl="sibTrans2D1" presStyleIdx="0" presStyleCnt="9"/>
      <dgm:spPr/>
      <dgm:t>
        <a:bodyPr/>
        <a:lstStyle/>
        <a:p>
          <a:endParaRPr lang="ru-RU"/>
        </a:p>
      </dgm:t>
    </dgm:pt>
    <dgm:pt modelId="{D3352CE6-34B8-4222-AD21-BA46EADD3458}" type="pres">
      <dgm:prSet presAssocID="{5C3BC93E-A3B3-48A7-B85A-BFCA497C9DF7}" presName="node" presStyleLbl="node1" presStyleIdx="1" presStyleCnt="9" custScaleX="140375" custScaleY="1130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FBFCE1-F255-4663-9736-0AD842DEAD18}" type="pres">
      <dgm:prSet presAssocID="{5C3BC93E-A3B3-48A7-B85A-BFCA497C9DF7}" presName="dummy" presStyleCnt="0"/>
      <dgm:spPr/>
    </dgm:pt>
    <dgm:pt modelId="{B78FE518-AE3D-4B60-8AC0-85719805DC1D}" type="pres">
      <dgm:prSet presAssocID="{EE08F3C2-1DE2-4FA3-9844-17501BCB486D}" presName="sibTrans" presStyleLbl="sibTrans2D1" presStyleIdx="1" presStyleCnt="9"/>
      <dgm:spPr/>
      <dgm:t>
        <a:bodyPr/>
        <a:lstStyle/>
        <a:p>
          <a:endParaRPr lang="ru-RU"/>
        </a:p>
      </dgm:t>
    </dgm:pt>
    <dgm:pt modelId="{2CA8D516-A252-4B40-B538-3FC66E571D5D}" type="pres">
      <dgm:prSet presAssocID="{C6A09334-358A-41A6-AD15-62BDB1790541}" presName="node" presStyleLbl="node1" presStyleIdx="2" presStyleCnt="9" custScaleX="158876" custScaleY="1147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0BC81C-3DEF-4C30-AF50-B73034BC96F5}" type="pres">
      <dgm:prSet presAssocID="{C6A09334-358A-41A6-AD15-62BDB1790541}" presName="dummy" presStyleCnt="0"/>
      <dgm:spPr/>
    </dgm:pt>
    <dgm:pt modelId="{017E6C7B-7E53-4EC9-B470-49C5F5A4D608}" type="pres">
      <dgm:prSet presAssocID="{ED65990E-2B4B-41B8-838E-5AB4E6D838D2}" presName="sibTrans" presStyleLbl="sibTrans2D1" presStyleIdx="2" presStyleCnt="9"/>
      <dgm:spPr/>
      <dgm:t>
        <a:bodyPr/>
        <a:lstStyle/>
        <a:p>
          <a:endParaRPr lang="ru-RU"/>
        </a:p>
      </dgm:t>
    </dgm:pt>
    <dgm:pt modelId="{7500E6B0-1DB9-40A3-BE15-7ED45C192C36}" type="pres">
      <dgm:prSet presAssocID="{77BF19F5-AFA8-4FF2-9652-701EE2D6D53B}" presName="node" presStyleLbl="node1" presStyleIdx="3" presStyleCnt="9" custScaleX="150291" custScaleY="1020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51E1BA-FC5E-4C7F-8157-15C19E805919}" type="pres">
      <dgm:prSet presAssocID="{77BF19F5-AFA8-4FF2-9652-701EE2D6D53B}" presName="dummy" presStyleCnt="0"/>
      <dgm:spPr/>
    </dgm:pt>
    <dgm:pt modelId="{7D7CE1ED-109A-4258-A4C1-D6DD045AF04D}" type="pres">
      <dgm:prSet presAssocID="{1873C6EA-D927-4D07-AFF4-4850CDEB9C13}" presName="sibTrans" presStyleLbl="sibTrans2D1" presStyleIdx="3" presStyleCnt="9"/>
      <dgm:spPr/>
      <dgm:t>
        <a:bodyPr/>
        <a:lstStyle/>
        <a:p>
          <a:endParaRPr lang="ru-RU"/>
        </a:p>
      </dgm:t>
    </dgm:pt>
    <dgm:pt modelId="{317AD751-95DB-4215-A4CD-C68ACE73C08A}" type="pres">
      <dgm:prSet presAssocID="{87C0A5A9-DF7E-4BA9-9116-FCC6CC39EEBD}" presName="node" presStyleLbl="node1" presStyleIdx="4" presStyleCnt="9" custScaleX="139442" custScaleY="102957" custRadScaleRad="97468" custRadScaleInc="-34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7A4CCC-24CB-4DEE-ACFD-55D2A2E59874}" type="pres">
      <dgm:prSet presAssocID="{87C0A5A9-DF7E-4BA9-9116-FCC6CC39EEBD}" presName="dummy" presStyleCnt="0"/>
      <dgm:spPr/>
    </dgm:pt>
    <dgm:pt modelId="{C9AB1174-332B-4A67-B995-A249365BEFB9}" type="pres">
      <dgm:prSet presAssocID="{9C05DA79-16B7-49BF-B62A-5B66DEF1DD8F}" presName="sibTrans" presStyleLbl="sibTrans2D1" presStyleIdx="4" presStyleCnt="9"/>
      <dgm:spPr/>
      <dgm:t>
        <a:bodyPr/>
        <a:lstStyle/>
        <a:p>
          <a:endParaRPr lang="ru-RU"/>
        </a:p>
      </dgm:t>
    </dgm:pt>
    <dgm:pt modelId="{0DFFE711-6EBF-4820-AD02-042F44667C8B}" type="pres">
      <dgm:prSet presAssocID="{FC640917-5987-483D-8FB4-239395C57AE3}" presName="node" presStyleLbl="node1" presStyleIdx="5" presStyleCnt="9" custScaleX="143159" custScaleY="955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36B92F-4880-4CDD-94BC-EBD60FE3D442}" type="pres">
      <dgm:prSet presAssocID="{FC640917-5987-483D-8FB4-239395C57AE3}" presName="dummy" presStyleCnt="0"/>
      <dgm:spPr/>
    </dgm:pt>
    <dgm:pt modelId="{A148FFC2-6EE3-4C0D-9DB3-BF7AF9E93E81}" type="pres">
      <dgm:prSet presAssocID="{413AA7A6-C2EF-47BB-9564-6FA39FF1E91B}" presName="sibTrans" presStyleLbl="sibTrans2D1" presStyleIdx="5" presStyleCnt="9"/>
      <dgm:spPr/>
      <dgm:t>
        <a:bodyPr/>
        <a:lstStyle/>
        <a:p>
          <a:endParaRPr lang="ru-RU"/>
        </a:p>
      </dgm:t>
    </dgm:pt>
    <dgm:pt modelId="{D6A057F7-66E2-4496-9732-514B115CACC5}" type="pres">
      <dgm:prSet presAssocID="{BC4A29D7-3B7C-4178-8FC2-E2B0C988089B}" presName="node" presStyleLbl="node1" presStyleIdx="6" presStyleCnt="9" custScaleX="131792" custScaleY="1020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E44EA1-93B5-4AEE-90E6-AF6FFFB749ED}" type="pres">
      <dgm:prSet presAssocID="{BC4A29D7-3B7C-4178-8FC2-E2B0C988089B}" presName="dummy" presStyleCnt="0"/>
      <dgm:spPr/>
    </dgm:pt>
    <dgm:pt modelId="{17C74E49-83BA-4596-9065-D82E480C1776}" type="pres">
      <dgm:prSet presAssocID="{2BE7FCC2-E942-4EE7-8641-4996B42E63A2}" presName="sibTrans" presStyleLbl="sibTrans2D1" presStyleIdx="6" presStyleCnt="9"/>
      <dgm:spPr/>
      <dgm:t>
        <a:bodyPr/>
        <a:lstStyle/>
        <a:p>
          <a:endParaRPr lang="ru-RU"/>
        </a:p>
      </dgm:t>
    </dgm:pt>
    <dgm:pt modelId="{70885172-6B54-4EE6-B209-61C12EAB8405}" type="pres">
      <dgm:prSet presAssocID="{34F9EC36-77F2-4607-A030-B049DCDFFBCD}" presName="node" presStyleLbl="node1" presStyleIdx="7" presStyleCnt="9" custScaleX="144821" custScaleY="1011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015B35-7318-45BF-98C4-42A28938FE07}" type="pres">
      <dgm:prSet presAssocID="{34F9EC36-77F2-4607-A030-B049DCDFFBCD}" presName="dummy" presStyleCnt="0"/>
      <dgm:spPr/>
    </dgm:pt>
    <dgm:pt modelId="{18075238-F688-49F5-B8F1-08BABB2C79EA}" type="pres">
      <dgm:prSet presAssocID="{9554B2D9-E206-4C6C-A97A-0AFB4C2858B9}" presName="sibTrans" presStyleLbl="sibTrans2D1" presStyleIdx="7" presStyleCnt="9"/>
      <dgm:spPr/>
      <dgm:t>
        <a:bodyPr/>
        <a:lstStyle/>
        <a:p>
          <a:endParaRPr lang="ru-RU"/>
        </a:p>
      </dgm:t>
    </dgm:pt>
    <dgm:pt modelId="{2B738534-6794-436F-A8D3-743830D0B2A4}" type="pres">
      <dgm:prSet presAssocID="{044233C4-6E04-409F-BFD6-4865C01A200B}" presName="node" presStyleLbl="node1" presStyleIdx="8" presStyleCnt="9" custScaleX="148823" custScaleY="1033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F84455-7BD6-48E3-98B2-0AC5CBF2EF71}" type="pres">
      <dgm:prSet presAssocID="{044233C4-6E04-409F-BFD6-4865C01A200B}" presName="dummy" presStyleCnt="0"/>
      <dgm:spPr/>
    </dgm:pt>
    <dgm:pt modelId="{FBFB0AF5-2E21-4A8A-BDD4-42A1C2FC48B2}" type="pres">
      <dgm:prSet presAssocID="{FDEF18CA-6C08-413B-8871-FC2572760CFA}" presName="sibTrans" presStyleLbl="sibTrans2D1" presStyleIdx="8" presStyleCnt="9"/>
      <dgm:spPr/>
      <dgm:t>
        <a:bodyPr/>
        <a:lstStyle/>
        <a:p>
          <a:endParaRPr lang="ru-RU"/>
        </a:p>
      </dgm:t>
    </dgm:pt>
  </dgm:ptLst>
  <dgm:cxnLst>
    <dgm:cxn modelId="{3883A8DE-9A2B-405D-B9EE-E6B1EEE0CC48}" type="presOf" srcId="{2BE7FCC2-E942-4EE7-8641-4996B42E63A2}" destId="{17C74E49-83BA-4596-9065-D82E480C1776}" srcOrd="0" destOrd="0" presId="urn:microsoft.com/office/officeart/2005/8/layout/radial6"/>
    <dgm:cxn modelId="{4DBBEDC5-EEA1-49C7-A0AC-217D2680D8AE}" type="presOf" srcId="{044233C4-6E04-409F-BFD6-4865C01A200B}" destId="{2B738534-6794-436F-A8D3-743830D0B2A4}" srcOrd="0" destOrd="0" presId="urn:microsoft.com/office/officeart/2005/8/layout/radial6"/>
    <dgm:cxn modelId="{25505CDB-6266-42EF-AE96-C90187E895E3}" type="presOf" srcId="{FC640917-5987-483D-8FB4-239395C57AE3}" destId="{0DFFE711-6EBF-4820-AD02-042F44667C8B}" srcOrd="0" destOrd="0" presId="urn:microsoft.com/office/officeart/2005/8/layout/radial6"/>
    <dgm:cxn modelId="{E45E6B54-6130-42AB-916C-10B26E12EC80}" type="presOf" srcId="{9C05DA79-16B7-49BF-B62A-5B66DEF1DD8F}" destId="{C9AB1174-332B-4A67-B995-A249365BEFB9}" srcOrd="0" destOrd="0" presId="urn:microsoft.com/office/officeart/2005/8/layout/radial6"/>
    <dgm:cxn modelId="{B55C7593-9223-46D7-9E31-42FA8E37F237}" type="presOf" srcId="{1873C6EA-D927-4D07-AFF4-4850CDEB9C13}" destId="{7D7CE1ED-109A-4258-A4C1-D6DD045AF04D}" srcOrd="0" destOrd="0" presId="urn:microsoft.com/office/officeart/2005/8/layout/radial6"/>
    <dgm:cxn modelId="{0592D600-A3D9-4785-97FE-865A2F9DDFE5}" type="presOf" srcId="{5C3BC93E-A3B3-48A7-B85A-BFCA497C9DF7}" destId="{D3352CE6-34B8-4222-AD21-BA46EADD3458}" srcOrd="0" destOrd="0" presId="urn:microsoft.com/office/officeart/2005/8/layout/radial6"/>
    <dgm:cxn modelId="{113B4834-BA84-4342-9625-08B9A12F2495}" type="presOf" srcId="{5B12CECF-DD72-4B1C-BFC1-7D00A398B02B}" destId="{F185CB2D-AD1E-4725-B2AB-ADE8558EC476}" srcOrd="0" destOrd="0" presId="urn:microsoft.com/office/officeart/2005/8/layout/radial6"/>
    <dgm:cxn modelId="{5918BCB9-23A1-4D50-846F-75DF6864AF3A}" type="presOf" srcId="{BC4A29D7-3B7C-4178-8FC2-E2B0C988089B}" destId="{D6A057F7-66E2-4496-9732-514B115CACC5}" srcOrd="0" destOrd="0" presId="urn:microsoft.com/office/officeart/2005/8/layout/radial6"/>
    <dgm:cxn modelId="{2EA7933E-8D55-4C54-A776-603FB7133787}" type="presOf" srcId="{CB02A70D-C6C7-4C44-BA61-B976A2AA0FA1}" destId="{4950C1F9-2631-4C8F-93CF-2203C3E86352}" srcOrd="0" destOrd="0" presId="urn:microsoft.com/office/officeart/2005/8/layout/radial6"/>
    <dgm:cxn modelId="{541DDC8B-E22A-4AD4-8DFF-C540D8076E04}" type="presOf" srcId="{413AA7A6-C2EF-47BB-9564-6FA39FF1E91B}" destId="{A148FFC2-6EE3-4C0D-9DB3-BF7AF9E93E81}" srcOrd="0" destOrd="0" presId="urn:microsoft.com/office/officeart/2005/8/layout/radial6"/>
    <dgm:cxn modelId="{EF7E525E-3EAA-4370-A054-E90B47B9C521}" type="presOf" srcId="{77BF19F5-AFA8-4FF2-9652-701EE2D6D53B}" destId="{7500E6B0-1DB9-40A3-BE15-7ED45C192C36}" srcOrd="0" destOrd="0" presId="urn:microsoft.com/office/officeart/2005/8/layout/radial6"/>
    <dgm:cxn modelId="{ED756F3A-FEE2-4D62-A45D-B0C615BED793}" srcId="{220D0934-5853-463B-9544-E26ABC2B088D}" destId="{C6A09334-358A-41A6-AD15-62BDB1790541}" srcOrd="2" destOrd="0" parTransId="{9674DCD6-DA95-438D-96A5-DF8EC777E43E}" sibTransId="{ED65990E-2B4B-41B8-838E-5AB4E6D838D2}"/>
    <dgm:cxn modelId="{B165266E-F076-4DD8-82F7-9694940C1C9A}" type="presOf" srcId="{C6A09334-358A-41A6-AD15-62BDB1790541}" destId="{2CA8D516-A252-4B40-B538-3FC66E571D5D}" srcOrd="0" destOrd="0" presId="urn:microsoft.com/office/officeart/2005/8/layout/radial6"/>
    <dgm:cxn modelId="{6A36F97D-C5E4-428C-AA51-1C343B5320A9}" type="presOf" srcId="{748B9195-324E-42FE-B9AD-9FF8496D2B72}" destId="{FEC0B8B1-A08B-40F2-B5CC-FFC9B64825A0}" srcOrd="0" destOrd="0" presId="urn:microsoft.com/office/officeart/2005/8/layout/radial6"/>
    <dgm:cxn modelId="{7A6B11EA-93F5-416D-9888-34293D92D654}" type="presOf" srcId="{9554B2D9-E206-4C6C-A97A-0AFB4C2858B9}" destId="{18075238-F688-49F5-B8F1-08BABB2C79EA}" srcOrd="0" destOrd="0" presId="urn:microsoft.com/office/officeart/2005/8/layout/radial6"/>
    <dgm:cxn modelId="{C6A3B0C6-5299-40B4-A42F-DBB3A2DDCAAA}" srcId="{748B9195-324E-42FE-B9AD-9FF8496D2B72}" destId="{220D0934-5853-463B-9544-E26ABC2B088D}" srcOrd="0" destOrd="0" parTransId="{0BDF06BF-B6DE-4E3D-95F9-46318F98DE76}" sibTransId="{A68FE984-42E2-45EE-94A8-82B3209A1B10}"/>
    <dgm:cxn modelId="{1FB8B1A1-EC2F-45A7-B5FA-F151600767F6}" type="presOf" srcId="{ED65990E-2B4B-41B8-838E-5AB4E6D838D2}" destId="{017E6C7B-7E53-4EC9-B470-49C5F5A4D608}" srcOrd="0" destOrd="0" presId="urn:microsoft.com/office/officeart/2005/8/layout/radial6"/>
    <dgm:cxn modelId="{88B0CCD1-207F-4C93-8A1A-1E53E385064D}" srcId="{220D0934-5853-463B-9544-E26ABC2B088D}" destId="{5C3BC93E-A3B3-48A7-B85A-BFCA497C9DF7}" srcOrd="1" destOrd="0" parTransId="{E0653BCD-19F1-42BE-A965-FCA2D2D10E6E}" sibTransId="{EE08F3C2-1DE2-4FA3-9844-17501BCB486D}"/>
    <dgm:cxn modelId="{5186758F-FDF7-4C93-9D0A-E8B33D628DC4}" type="presOf" srcId="{220D0934-5853-463B-9544-E26ABC2B088D}" destId="{54048C5B-66FE-4770-8C97-BC5425381E63}" srcOrd="0" destOrd="0" presId="urn:microsoft.com/office/officeart/2005/8/layout/radial6"/>
    <dgm:cxn modelId="{C7010D18-AE08-4EFC-8145-E34918778CE6}" srcId="{220D0934-5853-463B-9544-E26ABC2B088D}" destId="{87C0A5A9-DF7E-4BA9-9116-FCC6CC39EEBD}" srcOrd="4" destOrd="0" parTransId="{2324F670-8BEB-4C6B-8178-5A627DB40614}" sibTransId="{9C05DA79-16B7-49BF-B62A-5B66DEF1DD8F}"/>
    <dgm:cxn modelId="{09E4A986-3D25-485B-83FD-30865D3D597D}" type="presOf" srcId="{34F9EC36-77F2-4607-A030-B049DCDFFBCD}" destId="{70885172-6B54-4EE6-B209-61C12EAB8405}" srcOrd="0" destOrd="0" presId="urn:microsoft.com/office/officeart/2005/8/layout/radial6"/>
    <dgm:cxn modelId="{A70D45B8-E389-4AF1-9416-2D1CE898196C}" srcId="{220D0934-5853-463B-9544-E26ABC2B088D}" destId="{044233C4-6E04-409F-BFD6-4865C01A200B}" srcOrd="8" destOrd="0" parTransId="{5D0468A6-AA5A-4818-94E5-099AB8A50098}" sibTransId="{FDEF18CA-6C08-413B-8871-FC2572760CFA}"/>
    <dgm:cxn modelId="{D36A09AA-157D-4285-8347-ECE991C9F3BF}" srcId="{220D0934-5853-463B-9544-E26ABC2B088D}" destId="{FC640917-5987-483D-8FB4-239395C57AE3}" srcOrd="5" destOrd="0" parTransId="{8B19864B-4D53-48CB-BB5B-C6F1DB1A88B3}" sibTransId="{413AA7A6-C2EF-47BB-9564-6FA39FF1E91B}"/>
    <dgm:cxn modelId="{29306BA4-6325-49A0-AF31-42BC30042CA5}" srcId="{220D0934-5853-463B-9544-E26ABC2B088D}" destId="{34F9EC36-77F2-4607-A030-B049DCDFFBCD}" srcOrd="7" destOrd="0" parTransId="{864EFCA6-7456-4F65-ADF5-6987A84A60C3}" sibTransId="{9554B2D9-E206-4C6C-A97A-0AFB4C2858B9}"/>
    <dgm:cxn modelId="{E0256D83-1D95-471C-93A1-280501C91C02}" type="presOf" srcId="{EE08F3C2-1DE2-4FA3-9844-17501BCB486D}" destId="{B78FE518-AE3D-4B60-8AC0-85719805DC1D}" srcOrd="0" destOrd="0" presId="urn:microsoft.com/office/officeart/2005/8/layout/radial6"/>
    <dgm:cxn modelId="{662A7276-C20A-433D-9887-8D7D23421113}" srcId="{220D0934-5853-463B-9544-E26ABC2B088D}" destId="{BC4A29D7-3B7C-4178-8FC2-E2B0C988089B}" srcOrd="6" destOrd="0" parTransId="{F7680C9B-3F30-4DFF-A85A-45D51BB9DE0B}" sibTransId="{2BE7FCC2-E942-4EE7-8641-4996B42E63A2}"/>
    <dgm:cxn modelId="{BBD9A5A8-CA9E-4C1C-8C6F-223623D492D6}" type="presOf" srcId="{87C0A5A9-DF7E-4BA9-9116-FCC6CC39EEBD}" destId="{317AD751-95DB-4215-A4CD-C68ACE73C08A}" srcOrd="0" destOrd="0" presId="urn:microsoft.com/office/officeart/2005/8/layout/radial6"/>
    <dgm:cxn modelId="{88D73C10-66D2-4D76-82F7-6AF62589B822}" srcId="{220D0934-5853-463B-9544-E26ABC2B088D}" destId="{5B12CECF-DD72-4B1C-BFC1-7D00A398B02B}" srcOrd="0" destOrd="0" parTransId="{64E006DB-6BF4-48E5-862B-0A1F5BBDDA02}" sibTransId="{CB02A70D-C6C7-4C44-BA61-B976A2AA0FA1}"/>
    <dgm:cxn modelId="{02768739-D650-4A6C-A098-14382801A1F1}" type="presOf" srcId="{FDEF18CA-6C08-413B-8871-FC2572760CFA}" destId="{FBFB0AF5-2E21-4A8A-BDD4-42A1C2FC48B2}" srcOrd="0" destOrd="0" presId="urn:microsoft.com/office/officeart/2005/8/layout/radial6"/>
    <dgm:cxn modelId="{9A75905C-1D29-43C3-A992-38A18B9A3A3A}" srcId="{220D0934-5853-463B-9544-E26ABC2B088D}" destId="{77BF19F5-AFA8-4FF2-9652-701EE2D6D53B}" srcOrd="3" destOrd="0" parTransId="{9D77B5B5-E5DD-42B4-AA80-069B4D44F4D3}" sibTransId="{1873C6EA-D927-4D07-AFF4-4850CDEB9C13}"/>
    <dgm:cxn modelId="{851B16C7-1F22-485C-8CB5-A916BE16A38F}" type="presParOf" srcId="{FEC0B8B1-A08B-40F2-B5CC-FFC9B64825A0}" destId="{54048C5B-66FE-4770-8C97-BC5425381E63}" srcOrd="0" destOrd="0" presId="urn:microsoft.com/office/officeart/2005/8/layout/radial6"/>
    <dgm:cxn modelId="{E9C72F08-1024-48AB-9D9D-16C88F1A1DFB}" type="presParOf" srcId="{FEC0B8B1-A08B-40F2-B5CC-FFC9B64825A0}" destId="{F185CB2D-AD1E-4725-B2AB-ADE8558EC476}" srcOrd="1" destOrd="0" presId="urn:microsoft.com/office/officeart/2005/8/layout/radial6"/>
    <dgm:cxn modelId="{D0EE4B7F-63A8-47A8-93C5-465795811F7B}" type="presParOf" srcId="{FEC0B8B1-A08B-40F2-B5CC-FFC9B64825A0}" destId="{062AD54A-BEC2-4A2F-AB90-DA7F11FC4AC9}" srcOrd="2" destOrd="0" presId="urn:microsoft.com/office/officeart/2005/8/layout/radial6"/>
    <dgm:cxn modelId="{156AA735-1B94-44D5-B04F-FE8E88CD6241}" type="presParOf" srcId="{FEC0B8B1-A08B-40F2-B5CC-FFC9B64825A0}" destId="{4950C1F9-2631-4C8F-93CF-2203C3E86352}" srcOrd="3" destOrd="0" presId="urn:microsoft.com/office/officeart/2005/8/layout/radial6"/>
    <dgm:cxn modelId="{F7813B89-2781-4C24-B120-1F469FA0C113}" type="presParOf" srcId="{FEC0B8B1-A08B-40F2-B5CC-FFC9B64825A0}" destId="{D3352CE6-34B8-4222-AD21-BA46EADD3458}" srcOrd="4" destOrd="0" presId="urn:microsoft.com/office/officeart/2005/8/layout/radial6"/>
    <dgm:cxn modelId="{D80C5C95-0B3A-4818-BDC5-88D8F517153B}" type="presParOf" srcId="{FEC0B8B1-A08B-40F2-B5CC-FFC9B64825A0}" destId="{F7FBFCE1-F255-4663-9736-0AD842DEAD18}" srcOrd="5" destOrd="0" presId="urn:microsoft.com/office/officeart/2005/8/layout/radial6"/>
    <dgm:cxn modelId="{7DC4B173-3CE3-4DEA-925F-9222BF5739C5}" type="presParOf" srcId="{FEC0B8B1-A08B-40F2-B5CC-FFC9B64825A0}" destId="{B78FE518-AE3D-4B60-8AC0-85719805DC1D}" srcOrd="6" destOrd="0" presId="urn:microsoft.com/office/officeart/2005/8/layout/radial6"/>
    <dgm:cxn modelId="{EA5034FC-86C6-4AEE-ABB2-33916CA4137A}" type="presParOf" srcId="{FEC0B8B1-A08B-40F2-B5CC-FFC9B64825A0}" destId="{2CA8D516-A252-4B40-B538-3FC66E571D5D}" srcOrd="7" destOrd="0" presId="urn:microsoft.com/office/officeart/2005/8/layout/radial6"/>
    <dgm:cxn modelId="{E121EB3B-09E2-47FA-B15D-2C1D4950ABBE}" type="presParOf" srcId="{FEC0B8B1-A08B-40F2-B5CC-FFC9B64825A0}" destId="{620BC81C-3DEF-4C30-AF50-B73034BC96F5}" srcOrd="8" destOrd="0" presId="urn:microsoft.com/office/officeart/2005/8/layout/radial6"/>
    <dgm:cxn modelId="{44F10935-0AE2-4E10-BA7C-9EB9D15F8B5F}" type="presParOf" srcId="{FEC0B8B1-A08B-40F2-B5CC-FFC9B64825A0}" destId="{017E6C7B-7E53-4EC9-B470-49C5F5A4D608}" srcOrd="9" destOrd="0" presId="urn:microsoft.com/office/officeart/2005/8/layout/radial6"/>
    <dgm:cxn modelId="{1A81D64A-642E-4EC6-986D-88CC667F0306}" type="presParOf" srcId="{FEC0B8B1-A08B-40F2-B5CC-FFC9B64825A0}" destId="{7500E6B0-1DB9-40A3-BE15-7ED45C192C36}" srcOrd="10" destOrd="0" presId="urn:microsoft.com/office/officeart/2005/8/layout/radial6"/>
    <dgm:cxn modelId="{A6F6C0E4-20E4-462E-9362-F1E8C011BA69}" type="presParOf" srcId="{FEC0B8B1-A08B-40F2-B5CC-FFC9B64825A0}" destId="{1651E1BA-FC5E-4C7F-8157-15C19E805919}" srcOrd="11" destOrd="0" presId="urn:microsoft.com/office/officeart/2005/8/layout/radial6"/>
    <dgm:cxn modelId="{443C2AB4-9AFE-40A6-8474-7A503B0A5328}" type="presParOf" srcId="{FEC0B8B1-A08B-40F2-B5CC-FFC9B64825A0}" destId="{7D7CE1ED-109A-4258-A4C1-D6DD045AF04D}" srcOrd="12" destOrd="0" presId="urn:microsoft.com/office/officeart/2005/8/layout/radial6"/>
    <dgm:cxn modelId="{920F7D1A-F5FD-4599-A6D9-6E40F300E99B}" type="presParOf" srcId="{FEC0B8B1-A08B-40F2-B5CC-FFC9B64825A0}" destId="{317AD751-95DB-4215-A4CD-C68ACE73C08A}" srcOrd="13" destOrd="0" presId="urn:microsoft.com/office/officeart/2005/8/layout/radial6"/>
    <dgm:cxn modelId="{00152C1D-64DC-4ADB-9420-579B1872A20E}" type="presParOf" srcId="{FEC0B8B1-A08B-40F2-B5CC-FFC9B64825A0}" destId="{E37A4CCC-24CB-4DEE-ACFD-55D2A2E59874}" srcOrd="14" destOrd="0" presId="urn:microsoft.com/office/officeart/2005/8/layout/radial6"/>
    <dgm:cxn modelId="{8985279E-08F6-4AB2-BA9E-C06CE38750FE}" type="presParOf" srcId="{FEC0B8B1-A08B-40F2-B5CC-FFC9B64825A0}" destId="{C9AB1174-332B-4A67-B995-A249365BEFB9}" srcOrd="15" destOrd="0" presId="urn:microsoft.com/office/officeart/2005/8/layout/radial6"/>
    <dgm:cxn modelId="{6A0D1D85-F302-4225-A5E7-82B652DE813C}" type="presParOf" srcId="{FEC0B8B1-A08B-40F2-B5CC-FFC9B64825A0}" destId="{0DFFE711-6EBF-4820-AD02-042F44667C8B}" srcOrd="16" destOrd="0" presId="urn:microsoft.com/office/officeart/2005/8/layout/radial6"/>
    <dgm:cxn modelId="{69BA4981-40AF-4F48-B6C1-FFDD4F97DD1D}" type="presParOf" srcId="{FEC0B8B1-A08B-40F2-B5CC-FFC9B64825A0}" destId="{F836B92F-4880-4CDD-94BC-EBD60FE3D442}" srcOrd="17" destOrd="0" presId="urn:microsoft.com/office/officeart/2005/8/layout/radial6"/>
    <dgm:cxn modelId="{3115BFFE-A6EA-4BF4-A758-239B6A59193A}" type="presParOf" srcId="{FEC0B8B1-A08B-40F2-B5CC-FFC9B64825A0}" destId="{A148FFC2-6EE3-4C0D-9DB3-BF7AF9E93E81}" srcOrd="18" destOrd="0" presId="urn:microsoft.com/office/officeart/2005/8/layout/radial6"/>
    <dgm:cxn modelId="{501BA593-2FB1-4A28-8EAF-2F1B93B9589F}" type="presParOf" srcId="{FEC0B8B1-A08B-40F2-B5CC-FFC9B64825A0}" destId="{D6A057F7-66E2-4496-9732-514B115CACC5}" srcOrd="19" destOrd="0" presId="urn:microsoft.com/office/officeart/2005/8/layout/radial6"/>
    <dgm:cxn modelId="{247F9F19-CBDF-4815-9BD5-95362EC0E437}" type="presParOf" srcId="{FEC0B8B1-A08B-40F2-B5CC-FFC9B64825A0}" destId="{5EE44EA1-93B5-4AEE-90E6-AF6FFFB749ED}" srcOrd="20" destOrd="0" presId="urn:microsoft.com/office/officeart/2005/8/layout/radial6"/>
    <dgm:cxn modelId="{3F54A691-1F50-4EEF-A4EE-46BC64D74191}" type="presParOf" srcId="{FEC0B8B1-A08B-40F2-B5CC-FFC9B64825A0}" destId="{17C74E49-83BA-4596-9065-D82E480C1776}" srcOrd="21" destOrd="0" presId="urn:microsoft.com/office/officeart/2005/8/layout/radial6"/>
    <dgm:cxn modelId="{F3BA322E-661E-4479-948C-2865167B1A1C}" type="presParOf" srcId="{FEC0B8B1-A08B-40F2-B5CC-FFC9B64825A0}" destId="{70885172-6B54-4EE6-B209-61C12EAB8405}" srcOrd="22" destOrd="0" presId="urn:microsoft.com/office/officeart/2005/8/layout/radial6"/>
    <dgm:cxn modelId="{79A69DF4-B7E6-497C-8BAD-52EF69797CAD}" type="presParOf" srcId="{FEC0B8B1-A08B-40F2-B5CC-FFC9B64825A0}" destId="{EB015B35-7318-45BF-98C4-42A28938FE07}" srcOrd="23" destOrd="0" presId="urn:microsoft.com/office/officeart/2005/8/layout/radial6"/>
    <dgm:cxn modelId="{39E22C19-9C25-429F-AB33-ADD727267E0B}" type="presParOf" srcId="{FEC0B8B1-A08B-40F2-B5CC-FFC9B64825A0}" destId="{18075238-F688-49F5-B8F1-08BABB2C79EA}" srcOrd="24" destOrd="0" presId="urn:microsoft.com/office/officeart/2005/8/layout/radial6"/>
    <dgm:cxn modelId="{904D9BF0-9027-4811-AA2F-B41F1A2F7327}" type="presParOf" srcId="{FEC0B8B1-A08B-40F2-B5CC-FFC9B64825A0}" destId="{2B738534-6794-436F-A8D3-743830D0B2A4}" srcOrd="25" destOrd="0" presId="urn:microsoft.com/office/officeart/2005/8/layout/radial6"/>
    <dgm:cxn modelId="{DD95A84A-5CE5-4A71-8E88-16B88328CD73}" type="presParOf" srcId="{FEC0B8B1-A08B-40F2-B5CC-FFC9B64825A0}" destId="{64F84455-7BD6-48E3-98B2-0AC5CBF2EF71}" srcOrd="26" destOrd="0" presId="urn:microsoft.com/office/officeart/2005/8/layout/radial6"/>
    <dgm:cxn modelId="{628E8C99-ACD2-4A32-A51F-5EDD99C9CC8E}" type="presParOf" srcId="{FEC0B8B1-A08B-40F2-B5CC-FFC9B64825A0}" destId="{FBFB0AF5-2E21-4A8A-BDD4-42A1C2FC48B2}" srcOrd="27" destOrd="0" presId="urn:microsoft.com/office/officeart/2005/8/layout/radial6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6549568-BA65-49F0-A6C9-4D0A5DB99CB6}">
      <dsp:nvSpPr>
        <dsp:cNvPr id="0" name=""/>
        <dsp:cNvSpPr/>
      </dsp:nvSpPr>
      <dsp:spPr>
        <a:xfrm>
          <a:off x="0" y="0"/>
          <a:ext cx="6696744" cy="80251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1" kern="1200" dirty="0" smtClean="0">
              <a:solidFill>
                <a:srgbClr val="FFFF00"/>
              </a:solidFill>
              <a:latin typeface="Georgia" pitchFamily="18" charset="0"/>
            </a:rPr>
            <a:t>Выявление проблем и поиск оптимальных форм совместной работы учителя и семьи в интересах ребенка</a:t>
          </a:r>
          <a:endParaRPr lang="ru-RU" sz="1800" b="0" i="1" kern="1200" dirty="0">
            <a:solidFill>
              <a:srgbClr val="FFFF00"/>
            </a:solidFill>
            <a:latin typeface="Georgia" pitchFamily="18" charset="0"/>
          </a:endParaRPr>
        </a:p>
      </dsp:txBody>
      <dsp:txXfrm>
        <a:off x="0" y="0"/>
        <a:ext cx="6696744" cy="80251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6549568-BA65-49F0-A6C9-4D0A5DB99CB6}">
      <dsp:nvSpPr>
        <dsp:cNvPr id="0" name=""/>
        <dsp:cNvSpPr/>
      </dsp:nvSpPr>
      <dsp:spPr>
        <a:xfrm>
          <a:off x="0" y="19429"/>
          <a:ext cx="4184490" cy="4462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1" kern="1200" dirty="0" smtClean="0">
              <a:solidFill>
                <a:srgbClr val="002060"/>
              </a:solidFill>
              <a:latin typeface="Georgia" pitchFamily="18" charset="0"/>
            </a:rPr>
            <a:t>Познание семьи ученика.</a:t>
          </a:r>
          <a:endParaRPr lang="ru-RU" sz="1600" b="0" i="1" kern="1200" dirty="0">
            <a:solidFill>
              <a:srgbClr val="002060"/>
            </a:solidFill>
            <a:latin typeface="Georgia" pitchFamily="18" charset="0"/>
          </a:endParaRPr>
        </a:p>
      </dsp:txBody>
      <dsp:txXfrm>
        <a:off x="0" y="19429"/>
        <a:ext cx="4184490" cy="446200"/>
      </dsp:txXfrm>
    </dsp:sp>
    <dsp:sp modelId="{DAA1EE1C-D1D2-4D6E-B340-2B930DD077F2}">
      <dsp:nvSpPr>
        <dsp:cNvPr id="0" name=""/>
        <dsp:cNvSpPr/>
      </dsp:nvSpPr>
      <dsp:spPr>
        <a:xfrm>
          <a:off x="288050" y="576062"/>
          <a:ext cx="6308711" cy="679887"/>
        </a:xfrm>
        <a:prstGeom prst="roundRect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1" kern="1200" dirty="0" smtClean="0">
              <a:solidFill>
                <a:srgbClr val="002060"/>
              </a:solidFill>
              <a:latin typeface="Georgia" pitchFamily="18" charset="0"/>
            </a:rPr>
            <a:t>Систематическое изучение влияния социального окружения на личность ученика.</a:t>
          </a:r>
          <a:endParaRPr lang="ru-RU" sz="1600" b="0" i="1" kern="1200" dirty="0">
            <a:solidFill>
              <a:srgbClr val="002060"/>
            </a:solidFill>
            <a:latin typeface="Georgia" pitchFamily="18" charset="0"/>
          </a:endParaRPr>
        </a:p>
      </dsp:txBody>
      <dsp:txXfrm>
        <a:off x="288050" y="576062"/>
        <a:ext cx="6308711" cy="679887"/>
      </dsp:txXfrm>
    </dsp:sp>
    <dsp:sp modelId="{DDE21EF9-9149-44BC-9F4F-97AC89366835}">
      <dsp:nvSpPr>
        <dsp:cNvPr id="0" name=""/>
        <dsp:cNvSpPr/>
      </dsp:nvSpPr>
      <dsp:spPr>
        <a:xfrm>
          <a:off x="648070" y="1368158"/>
          <a:ext cx="6349314" cy="791893"/>
        </a:xfrm>
        <a:prstGeom prst="round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1" kern="1200" dirty="0" smtClean="0">
              <a:solidFill>
                <a:srgbClr val="002060"/>
              </a:solidFill>
              <a:latin typeface="Georgia" pitchFamily="18" charset="0"/>
            </a:rPr>
            <a:t>Организация совместной педагогической деятельности учителя и семьи в обучении и воспитании детей.</a:t>
          </a:r>
          <a:endParaRPr lang="ru-RU" sz="1600" b="0" i="1" kern="1200" dirty="0">
            <a:solidFill>
              <a:srgbClr val="002060"/>
            </a:solidFill>
            <a:latin typeface="Georgia" pitchFamily="18" charset="0"/>
          </a:endParaRPr>
        </a:p>
      </dsp:txBody>
      <dsp:txXfrm>
        <a:off x="648070" y="1368158"/>
        <a:ext cx="6349314" cy="791893"/>
      </dsp:txXfrm>
    </dsp:sp>
    <dsp:sp modelId="{89358670-740F-46EB-B57B-DEC90C36447D}">
      <dsp:nvSpPr>
        <dsp:cNvPr id="0" name=""/>
        <dsp:cNvSpPr/>
      </dsp:nvSpPr>
      <dsp:spPr>
        <a:xfrm>
          <a:off x="1228267" y="2304262"/>
          <a:ext cx="6236916" cy="589040"/>
        </a:xfrm>
        <a:prstGeom prst="roundRect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1" kern="1200" dirty="0" smtClean="0">
              <a:solidFill>
                <a:srgbClr val="002060"/>
              </a:solidFill>
              <a:latin typeface="Georgia" pitchFamily="18" charset="0"/>
            </a:rPr>
            <a:t>Помощь родителям в воспитании детей дома.</a:t>
          </a:r>
          <a:endParaRPr lang="ru-RU" sz="1600" b="0" i="1" kern="1200" dirty="0">
            <a:solidFill>
              <a:srgbClr val="002060"/>
            </a:solidFill>
            <a:latin typeface="Georgia" pitchFamily="18" charset="0"/>
          </a:endParaRPr>
        </a:p>
      </dsp:txBody>
      <dsp:txXfrm>
        <a:off x="1228267" y="2304262"/>
        <a:ext cx="6236916" cy="589040"/>
      </dsp:txXfrm>
    </dsp:sp>
    <dsp:sp modelId="{BBCBF79D-BCF9-466F-8812-C65FACA2437A}">
      <dsp:nvSpPr>
        <dsp:cNvPr id="0" name=""/>
        <dsp:cNvSpPr/>
      </dsp:nvSpPr>
      <dsp:spPr>
        <a:xfrm>
          <a:off x="1944211" y="3024335"/>
          <a:ext cx="5976399" cy="478238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1" kern="1200" dirty="0" smtClean="0">
              <a:solidFill>
                <a:srgbClr val="002060"/>
              </a:solidFill>
              <a:latin typeface="Georgia" pitchFamily="18" charset="0"/>
            </a:rPr>
            <a:t>Организация педагогического просвещения родителей. </a:t>
          </a:r>
          <a:endParaRPr lang="ru-RU" sz="1600" b="0" i="1" kern="1200" dirty="0">
            <a:solidFill>
              <a:srgbClr val="002060"/>
            </a:solidFill>
            <a:latin typeface="Georgia" pitchFamily="18" charset="0"/>
          </a:endParaRPr>
        </a:p>
      </dsp:txBody>
      <dsp:txXfrm>
        <a:off x="1944211" y="3024335"/>
        <a:ext cx="5976399" cy="47823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7E42E2-A614-4F6B-89A3-0E794CB9623C}">
      <dsp:nvSpPr>
        <dsp:cNvPr id="0" name=""/>
        <dsp:cNvSpPr/>
      </dsp:nvSpPr>
      <dsp:spPr>
        <a:xfrm rot="5400000">
          <a:off x="-154159" y="157226"/>
          <a:ext cx="1027731" cy="71941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1.</a:t>
          </a:r>
          <a:endParaRPr lang="ru-RU" sz="2000" kern="1200" dirty="0"/>
        </a:p>
      </dsp:txBody>
      <dsp:txXfrm rot="5400000">
        <a:off x="-154159" y="157226"/>
        <a:ext cx="1027731" cy="719411"/>
      </dsp:txXfrm>
    </dsp:sp>
    <dsp:sp modelId="{1699D75C-A043-4E3A-A234-6103AB17BEA9}">
      <dsp:nvSpPr>
        <dsp:cNvPr id="0" name=""/>
        <dsp:cNvSpPr/>
      </dsp:nvSpPr>
      <dsp:spPr>
        <a:xfrm rot="5400000">
          <a:off x="3878121" y="-3155642"/>
          <a:ext cx="668025" cy="69854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i="1" kern="1200" dirty="0" smtClean="0">
              <a:solidFill>
                <a:srgbClr val="0070C0"/>
              </a:solidFill>
              <a:latin typeface="Georgia" pitchFamily="18" charset="0"/>
            </a:rPr>
            <a:t>Учебная деятельность должна быть организована так, чтобы ребенок активно действовал, вовлекался в процесс самостоятельного поиска и «открытия» новых знаний, решал вопросы проблемного характера.</a:t>
          </a:r>
          <a:endParaRPr lang="ru-RU" sz="1300" b="1" i="1" kern="1200" dirty="0">
            <a:solidFill>
              <a:srgbClr val="0070C0"/>
            </a:solidFill>
            <a:latin typeface="Georgia" pitchFamily="18" charset="0"/>
          </a:endParaRPr>
        </a:p>
      </dsp:txBody>
      <dsp:txXfrm rot="5400000">
        <a:off x="3878121" y="-3155642"/>
        <a:ext cx="668025" cy="6985444"/>
      </dsp:txXfrm>
    </dsp:sp>
    <dsp:sp modelId="{2A418176-EE69-4626-8902-8215FD5869DB}">
      <dsp:nvSpPr>
        <dsp:cNvPr id="0" name=""/>
        <dsp:cNvSpPr/>
      </dsp:nvSpPr>
      <dsp:spPr>
        <a:xfrm rot="5400000">
          <a:off x="-154159" y="1088180"/>
          <a:ext cx="1027731" cy="719411"/>
        </a:xfrm>
        <a:prstGeom prst="chevron">
          <a:avLst/>
        </a:prstGeom>
        <a:solidFill>
          <a:schemeClr val="accent5">
            <a:hueOff val="-1986775"/>
            <a:satOff val="7962"/>
            <a:lumOff val="1726"/>
            <a:alphaOff val="0"/>
          </a:schemeClr>
        </a:solidFill>
        <a:ln w="25400" cap="flat" cmpd="sng" algn="ctr">
          <a:solidFill>
            <a:schemeClr val="accent5">
              <a:hueOff val="-1986775"/>
              <a:satOff val="7962"/>
              <a:lumOff val="17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2.</a:t>
          </a:r>
          <a:endParaRPr lang="ru-RU" sz="2000" kern="1200" dirty="0"/>
        </a:p>
      </dsp:txBody>
      <dsp:txXfrm rot="5400000">
        <a:off x="-154159" y="1088180"/>
        <a:ext cx="1027731" cy="719411"/>
      </dsp:txXfrm>
    </dsp:sp>
    <dsp:sp modelId="{815AB22A-BAED-4598-AE0E-2F2D3408EDB2}">
      <dsp:nvSpPr>
        <dsp:cNvPr id="0" name=""/>
        <dsp:cNvSpPr/>
      </dsp:nvSpPr>
      <dsp:spPr>
        <a:xfrm rot="5400000">
          <a:off x="3878121" y="-2224688"/>
          <a:ext cx="668025" cy="69854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1986775"/>
              <a:satOff val="7962"/>
              <a:lumOff val="17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i="1" kern="1200" dirty="0" smtClean="0">
              <a:solidFill>
                <a:srgbClr val="0070C0"/>
              </a:solidFill>
              <a:latin typeface="Georgia" pitchFamily="18" charset="0"/>
            </a:rPr>
            <a:t>Учебная деятельность должна быть разнообразна. Однообразный материал и однообразные методы его преподнесения очень быстро вызывают у детей скуку.</a:t>
          </a:r>
          <a:endParaRPr lang="ru-RU" sz="1300" b="1" i="1" kern="1200" dirty="0">
            <a:solidFill>
              <a:srgbClr val="0070C0"/>
            </a:solidFill>
            <a:latin typeface="Georgia" pitchFamily="18" charset="0"/>
          </a:endParaRPr>
        </a:p>
      </dsp:txBody>
      <dsp:txXfrm rot="5400000">
        <a:off x="3878121" y="-2224688"/>
        <a:ext cx="668025" cy="6985444"/>
      </dsp:txXfrm>
    </dsp:sp>
    <dsp:sp modelId="{DC6B5FC6-60F6-4878-B8C5-50A11A593F1E}">
      <dsp:nvSpPr>
        <dsp:cNvPr id="0" name=""/>
        <dsp:cNvSpPr/>
      </dsp:nvSpPr>
      <dsp:spPr>
        <a:xfrm rot="5400000">
          <a:off x="-154159" y="2019133"/>
          <a:ext cx="1027731" cy="719411"/>
        </a:xfrm>
        <a:prstGeom prst="chevron">
          <a:avLst/>
        </a:prstGeom>
        <a:solidFill>
          <a:schemeClr val="accent5">
            <a:hueOff val="-3973551"/>
            <a:satOff val="15924"/>
            <a:lumOff val="3451"/>
            <a:alphaOff val="0"/>
          </a:schemeClr>
        </a:solidFill>
        <a:ln w="25400" cap="flat" cmpd="sng" algn="ctr">
          <a:solidFill>
            <a:schemeClr val="accent5">
              <a:hueOff val="-3973551"/>
              <a:satOff val="15924"/>
              <a:lumOff val="34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3.</a:t>
          </a:r>
          <a:endParaRPr lang="ru-RU" sz="2000" kern="1200" dirty="0"/>
        </a:p>
      </dsp:txBody>
      <dsp:txXfrm rot="5400000">
        <a:off x="-154159" y="2019133"/>
        <a:ext cx="1027731" cy="719411"/>
      </dsp:txXfrm>
    </dsp:sp>
    <dsp:sp modelId="{63AACD69-93E3-4DF4-B05C-452B933A462D}">
      <dsp:nvSpPr>
        <dsp:cNvPr id="0" name=""/>
        <dsp:cNvSpPr/>
      </dsp:nvSpPr>
      <dsp:spPr>
        <a:xfrm rot="5400000">
          <a:off x="3878121" y="-1234448"/>
          <a:ext cx="668025" cy="69854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973551"/>
              <a:satOff val="15924"/>
              <a:lumOff val="34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i="1" kern="1200" dirty="0" smtClean="0">
              <a:solidFill>
                <a:srgbClr val="0070C0"/>
              </a:solidFill>
              <a:latin typeface="Georgia" pitchFamily="18" charset="0"/>
            </a:rPr>
            <a:t>Новый материал должен быть хорошо связан с тем, что дети усвоили раньше.</a:t>
          </a:r>
          <a:endParaRPr lang="ru-RU" sz="1300" b="1" i="1" kern="1200" dirty="0">
            <a:solidFill>
              <a:srgbClr val="0070C0"/>
            </a:solidFill>
            <a:latin typeface="Georgia" pitchFamily="18" charset="0"/>
          </a:endParaRPr>
        </a:p>
      </dsp:txBody>
      <dsp:txXfrm rot="5400000">
        <a:off x="3878121" y="-1234448"/>
        <a:ext cx="668025" cy="6985444"/>
      </dsp:txXfrm>
    </dsp:sp>
    <dsp:sp modelId="{F07D2480-85AE-47BB-9221-F4A06486856D}">
      <dsp:nvSpPr>
        <dsp:cNvPr id="0" name=""/>
        <dsp:cNvSpPr/>
      </dsp:nvSpPr>
      <dsp:spPr>
        <a:xfrm rot="5400000">
          <a:off x="-154159" y="2950086"/>
          <a:ext cx="1027731" cy="719411"/>
        </a:xfrm>
        <a:prstGeom prst="chevron">
          <a:avLst/>
        </a:prstGeom>
        <a:solidFill>
          <a:schemeClr val="accent5">
            <a:hueOff val="-5960326"/>
            <a:satOff val="23887"/>
            <a:lumOff val="5177"/>
            <a:alphaOff val="0"/>
          </a:schemeClr>
        </a:solidFill>
        <a:ln w="25400" cap="flat" cmpd="sng" algn="ctr">
          <a:solidFill>
            <a:schemeClr val="accent5">
              <a:hueOff val="-5960326"/>
              <a:satOff val="23887"/>
              <a:lumOff val="517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4.</a:t>
          </a:r>
          <a:endParaRPr lang="ru-RU" sz="2000" kern="1200" dirty="0"/>
        </a:p>
      </dsp:txBody>
      <dsp:txXfrm rot="5400000">
        <a:off x="-154159" y="2950086"/>
        <a:ext cx="1027731" cy="719411"/>
      </dsp:txXfrm>
    </dsp:sp>
    <dsp:sp modelId="{54543251-1FA1-46AC-AF5A-F0169FC632B7}">
      <dsp:nvSpPr>
        <dsp:cNvPr id="0" name=""/>
        <dsp:cNvSpPr/>
      </dsp:nvSpPr>
      <dsp:spPr>
        <a:xfrm rot="5400000">
          <a:off x="3878121" y="-362782"/>
          <a:ext cx="668025" cy="69854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5960326"/>
              <a:satOff val="23887"/>
              <a:lumOff val="517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i="1" kern="1200" dirty="0" smtClean="0">
              <a:solidFill>
                <a:srgbClr val="0070C0"/>
              </a:solidFill>
              <a:latin typeface="Georgia" pitchFamily="18" charset="0"/>
            </a:rPr>
            <a:t>Учебные задания, предлагаемые детям, должны быть трудными, но посильными</a:t>
          </a:r>
          <a:endParaRPr lang="ru-RU" sz="1300" b="1" i="1" kern="1200" dirty="0">
            <a:solidFill>
              <a:srgbClr val="0070C0"/>
            </a:solidFill>
            <a:latin typeface="Georgia" pitchFamily="18" charset="0"/>
          </a:endParaRPr>
        </a:p>
      </dsp:txBody>
      <dsp:txXfrm rot="5400000">
        <a:off x="3878121" y="-362782"/>
        <a:ext cx="668025" cy="6985444"/>
      </dsp:txXfrm>
    </dsp:sp>
    <dsp:sp modelId="{DD1287B4-B269-4760-8D2B-892F79644D90}">
      <dsp:nvSpPr>
        <dsp:cNvPr id="0" name=""/>
        <dsp:cNvSpPr/>
      </dsp:nvSpPr>
      <dsp:spPr>
        <a:xfrm rot="5400000">
          <a:off x="-154159" y="3881039"/>
          <a:ext cx="1027731" cy="719411"/>
        </a:xfrm>
        <a:prstGeom prst="chevron">
          <a:avLst/>
        </a:prstGeom>
        <a:solidFill>
          <a:srgbClr val="FF0066"/>
        </a:solidFill>
        <a:ln w="25400" cap="flat" cmpd="sng" algn="ctr">
          <a:solidFill>
            <a:srgbClr val="FF006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5.</a:t>
          </a:r>
          <a:endParaRPr lang="ru-RU" sz="2000" kern="1200" dirty="0"/>
        </a:p>
      </dsp:txBody>
      <dsp:txXfrm rot="5400000">
        <a:off x="-154159" y="3881039"/>
        <a:ext cx="1027731" cy="719411"/>
      </dsp:txXfrm>
    </dsp:sp>
    <dsp:sp modelId="{9BEA252A-05CB-4266-8526-2464F30A14EA}">
      <dsp:nvSpPr>
        <dsp:cNvPr id="0" name=""/>
        <dsp:cNvSpPr/>
      </dsp:nvSpPr>
      <dsp:spPr>
        <a:xfrm rot="5400000">
          <a:off x="3878121" y="585706"/>
          <a:ext cx="668025" cy="69854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006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i="1" kern="1200" dirty="0" smtClean="0">
              <a:solidFill>
                <a:srgbClr val="0070C0"/>
              </a:solidFill>
              <a:latin typeface="Georgia" pitchFamily="18" charset="0"/>
            </a:rPr>
            <a:t>Важно положительно оценивать все успехи ребят. Положительная оценка стимулирует познавательную активность.</a:t>
          </a:r>
          <a:endParaRPr lang="ru-RU" sz="1300" b="1" i="1" kern="1200" dirty="0">
            <a:solidFill>
              <a:srgbClr val="0070C0"/>
            </a:solidFill>
            <a:latin typeface="Georgia" pitchFamily="18" charset="0"/>
          </a:endParaRPr>
        </a:p>
      </dsp:txBody>
      <dsp:txXfrm rot="5400000">
        <a:off x="3878121" y="585706"/>
        <a:ext cx="668025" cy="6985444"/>
      </dsp:txXfrm>
    </dsp:sp>
    <dsp:sp modelId="{A786C8AF-67CB-4F6F-B3E7-35C12F74CDF6}">
      <dsp:nvSpPr>
        <dsp:cNvPr id="0" name=""/>
        <dsp:cNvSpPr/>
      </dsp:nvSpPr>
      <dsp:spPr>
        <a:xfrm rot="5400000">
          <a:off x="-154159" y="4811993"/>
          <a:ext cx="1027731" cy="719411"/>
        </a:xfrm>
        <a:prstGeom prst="chevr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6.</a:t>
          </a:r>
          <a:endParaRPr lang="ru-RU" sz="2000" kern="1200" dirty="0"/>
        </a:p>
      </dsp:txBody>
      <dsp:txXfrm rot="5400000">
        <a:off x="-154159" y="4811993"/>
        <a:ext cx="1027731" cy="719411"/>
      </dsp:txXfrm>
    </dsp:sp>
    <dsp:sp modelId="{4F2EEC42-30A8-4A81-B727-A83B19094038}">
      <dsp:nvSpPr>
        <dsp:cNvPr id="0" name=""/>
        <dsp:cNvSpPr/>
      </dsp:nvSpPr>
      <dsp:spPr>
        <a:xfrm rot="5400000">
          <a:off x="3878121" y="1499124"/>
          <a:ext cx="668025" cy="69854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i="1" kern="1200" dirty="0" smtClean="0">
              <a:solidFill>
                <a:srgbClr val="0070C0"/>
              </a:solidFill>
              <a:latin typeface="Georgia" pitchFamily="18" charset="0"/>
            </a:rPr>
            <a:t>Учебный материал должен быть ярким и эмоционально окрашенным.</a:t>
          </a:r>
          <a:endParaRPr lang="ru-RU" sz="1300" b="1" i="1" kern="1200" dirty="0">
            <a:solidFill>
              <a:srgbClr val="0070C0"/>
            </a:solidFill>
            <a:latin typeface="Georgia" pitchFamily="18" charset="0"/>
          </a:endParaRPr>
        </a:p>
      </dsp:txBody>
      <dsp:txXfrm rot="5400000">
        <a:off x="3878121" y="1499124"/>
        <a:ext cx="668025" cy="698544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9AE69E-8D20-481D-8A5B-74E3458F1428}">
      <dsp:nvSpPr>
        <dsp:cNvPr id="0" name=""/>
        <dsp:cNvSpPr/>
      </dsp:nvSpPr>
      <dsp:spPr>
        <a:xfrm rot="16200000">
          <a:off x="-996400" y="1140419"/>
          <a:ext cx="4392480" cy="2399680"/>
        </a:xfrm>
        <a:prstGeom prst="flowChartManualOperation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Georgia" pitchFamily="18" charset="0"/>
            </a:rPr>
            <a:t>Индивидуальные: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Georgia" pitchFamily="18" charset="0"/>
            </a:rPr>
            <a:t>Посещение семей учащихся на дому, беседы с родителями в школе, дни консультаций родителей в школе</a:t>
          </a:r>
          <a:endParaRPr lang="ru-RU" sz="1600" b="1" kern="1200" dirty="0">
            <a:latin typeface="Georgia" pitchFamily="18" charset="0"/>
          </a:endParaRPr>
        </a:p>
      </dsp:txBody>
      <dsp:txXfrm rot="16200000">
        <a:off x="-996400" y="1140419"/>
        <a:ext cx="4392480" cy="2399680"/>
      </dsp:txXfrm>
    </dsp:sp>
    <dsp:sp modelId="{8B8E74EF-BA5A-4043-BE83-9F60165C8EDB}">
      <dsp:nvSpPr>
        <dsp:cNvPr id="0" name=""/>
        <dsp:cNvSpPr/>
      </dsp:nvSpPr>
      <dsp:spPr>
        <a:xfrm rot="16200000">
          <a:off x="1656189" y="1140419"/>
          <a:ext cx="4248461" cy="2399680"/>
        </a:xfrm>
        <a:prstGeom prst="flowChartManualOperation">
          <a:avLst/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77701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latin typeface="Georgia" pitchFamily="18" charset="0"/>
            </a:rPr>
            <a:t>Групповые: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latin typeface="Georgia" pitchFamily="18" charset="0"/>
            </a:rPr>
            <a:t>Родители могут объединяться в группы по образованию, педагогической культуре, по поведению и показателям успеваемости их детей. Здесь выделяются: взаимная работа учителя и родителей на уроках, когда родители помогают учителю вести урок; и работа с активом.</a:t>
          </a:r>
          <a:endParaRPr lang="ru-RU" sz="1200" kern="1200" dirty="0"/>
        </a:p>
      </dsp:txBody>
      <dsp:txXfrm rot="16200000">
        <a:off x="1656189" y="1140419"/>
        <a:ext cx="4248461" cy="2399680"/>
      </dsp:txXfrm>
    </dsp:sp>
    <dsp:sp modelId="{82D8C8E7-7577-4474-B799-0CEAE4039B3A}">
      <dsp:nvSpPr>
        <dsp:cNvPr id="0" name=""/>
        <dsp:cNvSpPr/>
      </dsp:nvSpPr>
      <dsp:spPr>
        <a:xfrm rot="16200000">
          <a:off x="4163836" y="1140419"/>
          <a:ext cx="4392480" cy="2399680"/>
        </a:xfrm>
        <a:prstGeom prst="flowChartManualOperation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77701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Georgia" pitchFamily="18" charset="0"/>
            </a:rPr>
            <a:t>Коллективные: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Georgia" pitchFamily="18" charset="0"/>
            </a:rPr>
            <a:t>Классные собрания, общешкольные родительские собрания, родительские конференции по обмену опытом воспитания, консультации, вечера вопросов и ответов, совместные внеклассные мероприятия и т.д.</a:t>
          </a:r>
          <a:endParaRPr lang="ru-RU" sz="1200" kern="1200" dirty="0"/>
        </a:p>
      </dsp:txBody>
      <dsp:txXfrm rot="16200000">
        <a:off x="4163836" y="1140419"/>
        <a:ext cx="4392480" cy="239968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01D98E-A5F4-430D-9B49-F149AF86C288}">
      <dsp:nvSpPr>
        <dsp:cNvPr id="0" name=""/>
        <dsp:cNvSpPr/>
      </dsp:nvSpPr>
      <dsp:spPr>
        <a:xfrm>
          <a:off x="0" y="1664708"/>
          <a:ext cx="7620000" cy="22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0E13618-ED82-449C-B63F-176C495ACD2B}">
      <dsp:nvSpPr>
        <dsp:cNvPr id="0" name=""/>
        <dsp:cNvSpPr/>
      </dsp:nvSpPr>
      <dsp:spPr>
        <a:xfrm>
          <a:off x="380627" y="14737"/>
          <a:ext cx="5910588" cy="1782811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613" tIns="0" rIns="201613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>
              <a:solidFill>
                <a:srgbClr val="FFFF00"/>
              </a:solidFill>
              <a:latin typeface="Georgia" pitchFamily="18" charset="0"/>
            </a:rPr>
            <a:t>-родительские собрания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>
              <a:solidFill>
                <a:srgbClr val="FFFF00"/>
              </a:solidFill>
              <a:latin typeface="Georgia" pitchFamily="18" charset="0"/>
            </a:rPr>
            <a:t>-общешкольные родительские собрания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>
              <a:solidFill>
                <a:srgbClr val="FFFF00"/>
              </a:solidFill>
              <a:latin typeface="Georgia" pitchFamily="18" charset="0"/>
            </a:rPr>
            <a:t>-индивидуальные консультации педагога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>
              <a:solidFill>
                <a:srgbClr val="FFFF00"/>
              </a:solidFill>
              <a:latin typeface="Georgia" pitchFamily="18" charset="0"/>
            </a:rPr>
            <a:t>-посещение на дому</a:t>
          </a:r>
          <a:endParaRPr lang="ru-RU" sz="1600" i="1" kern="1200" dirty="0">
            <a:solidFill>
              <a:srgbClr val="FFFF00"/>
            </a:solidFill>
            <a:latin typeface="Georgia" pitchFamily="18" charset="0"/>
          </a:endParaRPr>
        </a:p>
      </dsp:txBody>
      <dsp:txXfrm>
        <a:off x="380627" y="14737"/>
        <a:ext cx="5910588" cy="1782811"/>
      </dsp:txXfrm>
    </dsp:sp>
    <dsp:sp modelId="{104F991A-7939-4E75-BA6A-FB20AF2C1F3A}">
      <dsp:nvSpPr>
        <dsp:cNvPr id="0" name=""/>
        <dsp:cNvSpPr/>
      </dsp:nvSpPr>
      <dsp:spPr>
        <a:xfrm>
          <a:off x="0" y="3662538"/>
          <a:ext cx="7620000" cy="22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6AAA89C-0860-46DE-8B24-29F06B631D6F}">
      <dsp:nvSpPr>
        <dsp:cNvPr id="0" name=""/>
        <dsp:cNvSpPr/>
      </dsp:nvSpPr>
      <dsp:spPr>
        <a:xfrm>
          <a:off x="380627" y="1940108"/>
          <a:ext cx="6342646" cy="1855270"/>
        </a:xfrm>
        <a:prstGeom prst="round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613" tIns="0" rIns="201613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u="sng" kern="1200" dirty="0" smtClean="0">
              <a:solidFill>
                <a:srgbClr val="002060"/>
              </a:solidFill>
              <a:latin typeface="Georgia" pitchFamily="18" charset="0"/>
            </a:rPr>
            <a:t>Классные родительские собрания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>
              <a:solidFill>
                <a:srgbClr val="002060"/>
              </a:solidFill>
              <a:latin typeface="Georgia" pitchFamily="18" charset="0"/>
            </a:rPr>
            <a:t>проводятся не реже одного в четверть и должны стать школой просвещения родителей, расширять их педагогический кругозор, стимулировать желание стать хорошими родителями. Родительское собрание – это возможность демонстрации достигнутых ребенком успехов. </a:t>
          </a:r>
          <a:endParaRPr lang="ru-RU" sz="1600" i="1" kern="1200" dirty="0">
            <a:solidFill>
              <a:srgbClr val="002060"/>
            </a:solidFill>
            <a:latin typeface="Georgia" pitchFamily="18" charset="0"/>
          </a:endParaRPr>
        </a:p>
      </dsp:txBody>
      <dsp:txXfrm>
        <a:off x="380627" y="1940108"/>
        <a:ext cx="6342646" cy="1855270"/>
      </dsp:txXfrm>
    </dsp:sp>
    <dsp:sp modelId="{E3D68FD6-DB47-4ADA-8B3E-4B236A083E3F}">
      <dsp:nvSpPr>
        <dsp:cNvPr id="0" name=""/>
        <dsp:cNvSpPr/>
      </dsp:nvSpPr>
      <dsp:spPr>
        <a:xfrm>
          <a:off x="0" y="5447094"/>
          <a:ext cx="7620000" cy="22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F141DF9-5D26-4949-9919-AA3AC941FAA4}">
      <dsp:nvSpPr>
        <dsp:cNvPr id="0" name=""/>
        <dsp:cNvSpPr/>
      </dsp:nvSpPr>
      <dsp:spPr>
        <a:xfrm>
          <a:off x="380627" y="3937938"/>
          <a:ext cx="6912934" cy="1641995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613" tIns="0" rIns="201613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u="sng" kern="1200" dirty="0" smtClean="0">
              <a:solidFill>
                <a:srgbClr val="002060"/>
              </a:solidFill>
              <a:latin typeface="Georgia" pitchFamily="18" charset="0"/>
            </a:rPr>
            <a:t>Общешкольные родительские собрания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>
              <a:solidFill>
                <a:srgbClr val="002060"/>
              </a:solidFill>
              <a:latin typeface="Georgia" pitchFamily="18" charset="0"/>
            </a:rPr>
            <a:t>Проводятся не более двух раз в год и носят характер отчета работы школы за определенный период времени. Можно использовать для демонстрации положительного опыта воспитания в семье.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i="1" kern="1200" dirty="0">
            <a:solidFill>
              <a:srgbClr val="002060"/>
            </a:solidFill>
            <a:latin typeface="Georgia" pitchFamily="18" charset="0"/>
          </a:endParaRPr>
        </a:p>
      </dsp:txBody>
      <dsp:txXfrm>
        <a:off x="380627" y="3937938"/>
        <a:ext cx="6912934" cy="1641995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3CD49EE-8E5D-4D5D-955B-AA9B263BC12B}">
      <dsp:nvSpPr>
        <dsp:cNvPr id="0" name=""/>
        <dsp:cNvSpPr/>
      </dsp:nvSpPr>
      <dsp:spPr>
        <a:xfrm>
          <a:off x="360245" y="360038"/>
          <a:ext cx="2106072" cy="61179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1594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rgbClr val="FF0066"/>
              </a:solidFill>
              <a:latin typeface="Georgia" pitchFamily="18" charset="0"/>
            </a:rPr>
            <a:t>общие сведения о родителях</a:t>
          </a:r>
          <a:endParaRPr lang="ru-RU" sz="1200" b="0" kern="1200" dirty="0">
            <a:solidFill>
              <a:srgbClr val="FF0066"/>
            </a:solidFill>
            <a:latin typeface="Georgia" pitchFamily="18" charset="0"/>
          </a:endParaRPr>
        </a:p>
      </dsp:txBody>
      <dsp:txXfrm>
        <a:off x="360245" y="360038"/>
        <a:ext cx="2106072" cy="611794"/>
      </dsp:txXfrm>
    </dsp:sp>
    <dsp:sp modelId="{5828497A-C4DE-4E4D-8762-A58A8CE622DE}">
      <dsp:nvSpPr>
        <dsp:cNvPr id="0" name=""/>
        <dsp:cNvSpPr/>
      </dsp:nvSpPr>
      <dsp:spPr>
        <a:xfrm>
          <a:off x="0" y="0"/>
          <a:ext cx="788001" cy="97909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FA4A625-1970-42EF-AA49-151FEF297CB7}">
      <dsp:nvSpPr>
        <dsp:cNvPr id="0" name=""/>
        <dsp:cNvSpPr/>
      </dsp:nvSpPr>
      <dsp:spPr>
        <a:xfrm>
          <a:off x="360241" y="5245638"/>
          <a:ext cx="2983908" cy="58700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1594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FF0066"/>
              </a:solidFill>
              <a:latin typeface="Georgia" pitchFamily="18" charset="0"/>
            </a:rPr>
            <a:t>авторитарность семьи в глазах ребенка</a:t>
          </a:r>
          <a:endParaRPr lang="ru-RU" sz="1200" kern="1200" dirty="0">
            <a:solidFill>
              <a:srgbClr val="FF0066"/>
            </a:solidFill>
            <a:latin typeface="Georgia" pitchFamily="18" charset="0"/>
          </a:endParaRPr>
        </a:p>
      </dsp:txBody>
      <dsp:txXfrm>
        <a:off x="360241" y="5245638"/>
        <a:ext cx="2983908" cy="587009"/>
      </dsp:txXfrm>
    </dsp:sp>
    <dsp:sp modelId="{D788360B-16E1-475D-B636-727BF24C172E}">
      <dsp:nvSpPr>
        <dsp:cNvPr id="0" name=""/>
        <dsp:cNvSpPr/>
      </dsp:nvSpPr>
      <dsp:spPr>
        <a:xfrm>
          <a:off x="16072" y="4853552"/>
          <a:ext cx="877974" cy="979095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917CF8BD-20E1-4EA5-A2A1-1B103C3B7B1E}">
      <dsp:nvSpPr>
        <dsp:cNvPr id="0" name=""/>
        <dsp:cNvSpPr/>
      </dsp:nvSpPr>
      <dsp:spPr>
        <a:xfrm>
          <a:off x="288220" y="2644434"/>
          <a:ext cx="3276242" cy="76023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1594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rgbClr val="FF0066"/>
              </a:solidFill>
              <a:latin typeface="Georgia" pitchFamily="18" charset="0"/>
            </a:rPr>
            <a:t>образовательный уровень семьи, интересы родителей к школе и к жизни ребенка в школе</a:t>
          </a:r>
          <a:endParaRPr lang="ru-RU" sz="1200" b="0" kern="1200" dirty="0">
            <a:solidFill>
              <a:srgbClr val="FF0066"/>
            </a:solidFill>
            <a:latin typeface="Georgia" pitchFamily="18" charset="0"/>
          </a:endParaRPr>
        </a:p>
      </dsp:txBody>
      <dsp:txXfrm>
        <a:off x="288220" y="2644434"/>
        <a:ext cx="3276242" cy="760234"/>
      </dsp:txXfrm>
    </dsp:sp>
    <dsp:sp modelId="{A00C2C21-494B-496F-8CCF-1165F42C8B34}">
      <dsp:nvSpPr>
        <dsp:cNvPr id="0" name=""/>
        <dsp:cNvSpPr/>
      </dsp:nvSpPr>
      <dsp:spPr>
        <a:xfrm>
          <a:off x="0" y="2431456"/>
          <a:ext cx="862315" cy="97909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34000" r="-34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460F3B6-D785-44F0-9DB6-7C777CADE2A4}">
      <dsp:nvSpPr>
        <dsp:cNvPr id="0" name=""/>
        <dsp:cNvSpPr/>
      </dsp:nvSpPr>
      <dsp:spPr>
        <a:xfrm>
          <a:off x="381070" y="1512171"/>
          <a:ext cx="2787477" cy="68214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1594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rgbClr val="FF0066"/>
              </a:solidFill>
              <a:latin typeface="Georgia" pitchFamily="18" charset="0"/>
            </a:rPr>
            <a:t>жилищные условия семьи и ее материальная обеспеченность</a:t>
          </a:r>
          <a:endParaRPr lang="ru-RU" sz="1200" b="0" kern="1200" dirty="0">
            <a:solidFill>
              <a:srgbClr val="FF0066"/>
            </a:solidFill>
            <a:latin typeface="Georgia" pitchFamily="18" charset="0"/>
          </a:endParaRPr>
        </a:p>
      </dsp:txBody>
      <dsp:txXfrm>
        <a:off x="381070" y="1512171"/>
        <a:ext cx="2787477" cy="682140"/>
      </dsp:txXfrm>
    </dsp:sp>
    <dsp:sp modelId="{A403E040-84F5-4A4F-A42E-2D66D759F6E5}">
      <dsp:nvSpPr>
        <dsp:cNvPr id="0" name=""/>
        <dsp:cNvSpPr/>
      </dsp:nvSpPr>
      <dsp:spPr>
        <a:xfrm>
          <a:off x="0" y="1209179"/>
          <a:ext cx="884795" cy="979095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ACFA1F5-F48C-433F-960D-536621054241}">
      <dsp:nvSpPr>
        <dsp:cNvPr id="0" name=""/>
        <dsp:cNvSpPr/>
      </dsp:nvSpPr>
      <dsp:spPr>
        <a:xfrm>
          <a:off x="4524758" y="792087"/>
          <a:ext cx="2983908" cy="72453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1594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FF0066"/>
              </a:solidFill>
              <a:latin typeface="Georgia" pitchFamily="18" charset="0"/>
            </a:rPr>
            <a:t>степень значимости воспитательного воздействия родителей на ребенка</a:t>
          </a:r>
          <a:endParaRPr lang="ru-RU" sz="1200" kern="1200" dirty="0">
            <a:solidFill>
              <a:srgbClr val="FF0066"/>
            </a:solidFill>
            <a:latin typeface="Georgia" pitchFamily="18" charset="0"/>
          </a:endParaRPr>
        </a:p>
      </dsp:txBody>
      <dsp:txXfrm>
        <a:off x="4524758" y="792087"/>
        <a:ext cx="2983908" cy="724530"/>
      </dsp:txXfrm>
    </dsp:sp>
    <dsp:sp modelId="{B832894F-6022-4769-A73F-EBE46EF8B8DE}">
      <dsp:nvSpPr>
        <dsp:cNvPr id="0" name=""/>
        <dsp:cNvSpPr/>
      </dsp:nvSpPr>
      <dsp:spPr>
        <a:xfrm>
          <a:off x="4036476" y="648069"/>
          <a:ext cx="908750" cy="97909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0A39889-5FDB-4CFA-B8C9-641BF1A4432E}">
      <dsp:nvSpPr>
        <dsp:cNvPr id="0" name=""/>
        <dsp:cNvSpPr/>
      </dsp:nvSpPr>
      <dsp:spPr>
        <a:xfrm>
          <a:off x="4596769" y="2160242"/>
          <a:ext cx="2983908" cy="60986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1594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FF0066"/>
              </a:solidFill>
              <a:latin typeface="Georgia" pitchFamily="18" charset="0"/>
            </a:rPr>
            <a:t>семейные традиции, обычаи и ритуалы</a:t>
          </a:r>
          <a:endParaRPr lang="ru-RU" sz="1200" kern="1200" dirty="0">
            <a:solidFill>
              <a:srgbClr val="FF0066"/>
            </a:solidFill>
            <a:latin typeface="Georgia" pitchFamily="18" charset="0"/>
          </a:endParaRPr>
        </a:p>
      </dsp:txBody>
      <dsp:txXfrm>
        <a:off x="4596769" y="2160242"/>
        <a:ext cx="2983908" cy="609864"/>
      </dsp:txXfrm>
    </dsp:sp>
    <dsp:sp modelId="{BEBFE4BE-797A-4D5E-9E1D-5CB966ED21B6}">
      <dsp:nvSpPr>
        <dsp:cNvPr id="0" name=""/>
        <dsp:cNvSpPr/>
      </dsp:nvSpPr>
      <dsp:spPr>
        <a:xfrm>
          <a:off x="4092698" y="1800199"/>
          <a:ext cx="799522" cy="979095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61000" r="-61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C7CC600-4488-4E29-AA9C-3A004FA4CD39}">
      <dsp:nvSpPr>
        <dsp:cNvPr id="0" name=""/>
        <dsp:cNvSpPr/>
      </dsp:nvSpPr>
      <dsp:spPr>
        <a:xfrm>
          <a:off x="296329" y="3816423"/>
          <a:ext cx="2983908" cy="66007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1594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FF0066"/>
              </a:solidFill>
              <a:latin typeface="Georgia" pitchFamily="18" charset="0"/>
            </a:rPr>
            <a:t>уровень педагогической культуры родителей</a:t>
          </a:r>
          <a:endParaRPr lang="ru-RU" sz="1200" kern="1200" dirty="0">
            <a:solidFill>
              <a:srgbClr val="FF0066"/>
            </a:solidFill>
            <a:latin typeface="Georgia" pitchFamily="18" charset="0"/>
          </a:endParaRPr>
        </a:p>
      </dsp:txBody>
      <dsp:txXfrm>
        <a:off x="296329" y="3816423"/>
        <a:ext cx="2983908" cy="660077"/>
      </dsp:txXfrm>
    </dsp:sp>
    <dsp:sp modelId="{4DD60DF0-9154-4AB6-B420-734529FE4336}">
      <dsp:nvSpPr>
        <dsp:cNvPr id="0" name=""/>
        <dsp:cNvSpPr/>
      </dsp:nvSpPr>
      <dsp:spPr>
        <a:xfrm>
          <a:off x="0" y="3521619"/>
          <a:ext cx="894755" cy="97909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5128F27-DB1E-4587-B1C2-00349EE0FD2F}">
      <dsp:nvSpPr>
        <dsp:cNvPr id="0" name=""/>
        <dsp:cNvSpPr/>
      </dsp:nvSpPr>
      <dsp:spPr>
        <a:xfrm>
          <a:off x="4496636" y="4536505"/>
          <a:ext cx="2983908" cy="69109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1594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FF0066"/>
              </a:solidFill>
              <a:latin typeface="Georgia" pitchFamily="18" charset="0"/>
            </a:rPr>
            <a:t>воспитательные возможности семьи</a:t>
          </a:r>
          <a:endParaRPr lang="ru-RU" sz="1200" kern="1200" dirty="0">
            <a:solidFill>
              <a:srgbClr val="FF0066"/>
            </a:solidFill>
            <a:latin typeface="Georgia" pitchFamily="18" charset="0"/>
          </a:endParaRPr>
        </a:p>
      </dsp:txBody>
      <dsp:txXfrm>
        <a:off x="4496636" y="4536505"/>
        <a:ext cx="2983908" cy="691091"/>
      </dsp:txXfrm>
    </dsp:sp>
    <dsp:sp modelId="{365EE604-B18E-484D-BEE2-8918CD4C4225}">
      <dsp:nvSpPr>
        <dsp:cNvPr id="0" name=""/>
        <dsp:cNvSpPr/>
      </dsp:nvSpPr>
      <dsp:spPr>
        <a:xfrm>
          <a:off x="4064588" y="4248470"/>
          <a:ext cx="908312" cy="979095"/>
        </a:xfrm>
        <a:prstGeom prst="rect">
          <a:avLst/>
        </a:prstGeom>
        <a:blipFill>
          <a:blip xmlns:r="http://schemas.openxmlformats.org/officeDocument/2006/relationships"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4CDDFEC-63D0-4F41-B2FE-5CAC1330C2D8}">
      <dsp:nvSpPr>
        <dsp:cNvPr id="0" name=""/>
        <dsp:cNvSpPr/>
      </dsp:nvSpPr>
      <dsp:spPr>
        <a:xfrm>
          <a:off x="4568653" y="3384376"/>
          <a:ext cx="2983908" cy="57792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1594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FF0066"/>
              </a:solidFill>
              <a:latin typeface="Georgia" pitchFamily="18" charset="0"/>
            </a:rPr>
            <a:t>положение ребенка в семье (благоприятное, неблагоприятное)</a:t>
          </a:r>
          <a:endParaRPr lang="ru-RU" sz="1200" kern="1200" dirty="0">
            <a:solidFill>
              <a:srgbClr val="FF0066"/>
            </a:solidFill>
            <a:latin typeface="Georgia" pitchFamily="18" charset="0"/>
          </a:endParaRPr>
        </a:p>
      </dsp:txBody>
      <dsp:txXfrm>
        <a:off x="4568653" y="3384376"/>
        <a:ext cx="2983908" cy="577927"/>
      </dsp:txXfrm>
    </dsp:sp>
    <dsp:sp modelId="{750CF136-D948-4FDD-8643-9D86221AB3EC}">
      <dsp:nvSpPr>
        <dsp:cNvPr id="0" name=""/>
        <dsp:cNvSpPr/>
      </dsp:nvSpPr>
      <dsp:spPr>
        <a:xfrm>
          <a:off x="3992583" y="3024332"/>
          <a:ext cx="908319" cy="97909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7E42E2-A614-4F6B-89A3-0E794CB9623C}">
      <dsp:nvSpPr>
        <dsp:cNvPr id="0" name=""/>
        <dsp:cNvSpPr/>
      </dsp:nvSpPr>
      <dsp:spPr>
        <a:xfrm rot="5400000">
          <a:off x="-71801" y="75169"/>
          <a:ext cx="478677" cy="335073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1.</a:t>
          </a:r>
          <a:endParaRPr lang="ru-RU" sz="1100" b="1" kern="1200" dirty="0"/>
        </a:p>
      </dsp:txBody>
      <dsp:txXfrm rot="5400000">
        <a:off x="-71801" y="75169"/>
        <a:ext cx="478677" cy="335073"/>
      </dsp:txXfrm>
    </dsp:sp>
    <dsp:sp modelId="{1699D75C-A043-4E3A-A234-6103AB17BEA9}">
      <dsp:nvSpPr>
        <dsp:cNvPr id="0" name=""/>
        <dsp:cNvSpPr/>
      </dsp:nvSpPr>
      <dsp:spPr>
        <a:xfrm rot="5400000">
          <a:off x="3864313" y="-3525871"/>
          <a:ext cx="311303" cy="736978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solidFill>
                <a:srgbClr val="0070C0"/>
              </a:solidFill>
              <a:latin typeface="Georgia" pitchFamily="18" charset="0"/>
            </a:rPr>
            <a:t>«Школа молодого родителя»</a:t>
          </a:r>
          <a:endParaRPr lang="ru-RU" sz="1600" b="1" i="1" kern="1200" dirty="0">
            <a:solidFill>
              <a:srgbClr val="0070C0"/>
            </a:solidFill>
            <a:latin typeface="Georgia" pitchFamily="18" charset="0"/>
          </a:endParaRPr>
        </a:p>
      </dsp:txBody>
      <dsp:txXfrm rot="5400000">
        <a:off x="3864313" y="-3525871"/>
        <a:ext cx="311303" cy="7369782"/>
      </dsp:txXfrm>
    </dsp:sp>
    <dsp:sp modelId="{2A418176-EE69-4626-8902-8215FD5869DB}">
      <dsp:nvSpPr>
        <dsp:cNvPr id="0" name=""/>
        <dsp:cNvSpPr/>
      </dsp:nvSpPr>
      <dsp:spPr>
        <a:xfrm rot="5400000">
          <a:off x="-71801" y="508770"/>
          <a:ext cx="478677" cy="335073"/>
        </a:xfrm>
        <a:prstGeom prst="chevron">
          <a:avLst/>
        </a:prstGeom>
        <a:solidFill>
          <a:schemeClr val="accent5">
            <a:hueOff val="-827823"/>
            <a:satOff val="3318"/>
            <a:lumOff val="719"/>
            <a:alphaOff val="0"/>
          </a:schemeClr>
        </a:solidFill>
        <a:ln w="25400" cap="flat" cmpd="sng" algn="ctr">
          <a:solidFill>
            <a:schemeClr val="accent5">
              <a:hueOff val="-827823"/>
              <a:satOff val="3318"/>
              <a:lumOff val="7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2.</a:t>
          </a:r>
          <a:endParaRPr lang="ru-RU" sz="1100" b="1" kern="1200" dirty="0"/>
        </a:p>
      </dsp:txBody>
      <dsp:txXfrm rot="5400000">
        <a:off x="-71801" y="508770"/>
        <a:ext cx="478677" cy="335073"/>
      </dsp:txXfrm>
    </dsp:sp>
    <dsp:sp modelId="{815AB22A-BAED-4598-AE0E-2F2D3408EDB2}">
      <dsp:nvSpPr>
        <dsp:cNvPr id="0" name=""/>
        <dsp:cNvSpPr/>
      </dsp:nvSpPr>
      <dsp:spPr>
        <a:xfrm rot="5400000">
          <a:off x="3864394" y="-3092351"/>
          <a:ext cx="311140" cy="736978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827823"/>
              <a:satOff val="3318"/>
              <a:lumOff val="7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solidFill>
                <a:srgbClr val="0070C0"/>
              </a:solidFill>
              <a:latin typeface="Georgia" pitchFamily="18" charset="0"/>
            </a:rPr>
            <a:t>Презентация семейного опыта воспитания</a:t>
          </a:r>
          <a:endParaRPr lang="ru-RU" sz="1600" b="1" i="1" kern="1200" dirty="0">
            <a:solidFill>
              <a:srgbClr val="0070C0"/>
            </a:solidFill>
            <a:latin typeface="Georgia" pitchFamily="18" charset="0"/>
          </a:endParaRPr>
        </a:p>
      </dsp:txBody>
      <dsp:txXfrm rot="5400000">
        <a:off x="3864394" y="-3092351"/>
        <a:ext cx="311140" cy="7369782"/>
      </dsp:txXfrm>
    </dsp:sp>
    <dsp:sp modelId="{DC6B5FC6-60F6-4878-B8C5-50A11A593F1E}">
      <dsp:nvSpPr>
        <dsp:cNvPr id="0" name=""/>
        <dsp:cNvSpPr/>
      </dsp:nvSpPr>
      <dsp:spPr>
        <a:xfrm rot="5400000">
          <a:off x="-71801" y="942372"/>
          <a:ext cx="478677" cy="335073"/>
        </a:xfrm>
        <a:prstGeom prst="chevron">
          <a:avLst/>
        </a:prstGeom>
        <a:solidFill>
          <a:schemeClr val="accent5">
            <a:hueOff val="-1655646"/>
            <a:satOff val="6635"/>
            <a:lumOff val="1438"/>
            <a:alphaOff val="0"/>
          </a:schemeClr>
        </a:solidFill>
        <a:ln w="25400" cap="flat" cmpd="sng" algn="ctr">
          <a:solidFill>
            <a:schemeClr val="accent5">
              <a:hueOff val="-1655646"/>
              <a:satOff val="6635"/>
              <a:lumOff val="143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3.</a:t>
          </a:r>
          <a:endParaRPr lang="ru-RU" sz="1100" b="1" kern="1200" dirty="0"/>
        </a:p>
      </dsp:txBody>
      <dsp:txXfrm rot="5400000">
        <a:off x="-71801" y="942372"/>
        <a:ext cx="478677" cy="335073"/>
      </dsp:txXfrm>
    </dsp:sp>
    <dsp:sp modelId="{63AACD69-93E3-4DF4-B05C-452B933A462D}">
      <dsp:nvSpPr>
        <dsp:cNvPr id="0" name=""/>
        <dsp:cNvSpPr/>
      </dsp:nvSpPr>
      <dsp:spPr>
        <a:xfrm rot="5400000">
          <a:off x="3864394" y="-2631136"/>
          <a:ext cx="311140" cy="736978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1655646"/>
              <a:satOff val="6635"/>
              <a:lumOff val="143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solidFill>
                <a:srgbClr val="0070C0"/>
              </a:solidFill>
              <a:latin typeface="Georgia" pitchFamily="18" charset="0"/>
            </a:rPr>
            <a:t>Родительский лекторий</a:t>
          </a:r>
          <a:endParaRPr lang="ru-RU" sz="1600" b="1" i="1" kern="1200" dirty="0">
            <a:solidFill>
              <a:srgbClr val="0070C0"/>
            </a:solidFill>
            <a:latin typeface="Georgia" pitchFamily="18" charset="0"/>
          </a:endParaRPr>
        </a:p>
      </dsp:txBody>
      <dsp:txXfrm rot="5400000">
        <a:off x="3864394" y="-2631136"/>
        <a:ext cx="311140" cy="7369782"/>
      </dsp:txXfrm>
    </dsp:sp>
    <dsp:sp modelId="{F07D2480-85AE-47BB-9221-F4A06486856D}">
      <dsp:nvSpPr>
        <dsp:cNvPr id="0" name=""/>
        <dsp:cNvSpPr/>
      </dsp:nvSpPr>
      <dsp:spPr>
        <a:xfrm rot="5400000">
          <a:off x="-71801" y="1375974"/>
          <a:ext cx="478677" cy="335073"/>
        </a:xfrm>
        <a:prstGeom prst="chevron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accent5">
              <a:hueOff val="-2483469"/>
              <a:satOff val="9953"/>
              <a:lumOff val="215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4.</a:t>
          </a:r>
          <a:endParaRPr lang="ru-RU" sz="1100" b="1" kern="1200" dirty="0"/>
        </a:p>
      </dsp:txBody>
      <dsp:txXfrm rot="5400000">
        <a:off x="-71801" y="1375974"/>
        <a:ext cx="478677" cy="335073"/>
      </dsp:txXfrm>
    </dsp:sp>
    <dsp:sp modelId="{54543251-1FA1-46AC-AF5A-F0169FC632B7}">
      <dsp:nvSpPr>
        <dsp:cNvPr id="0" name=""/>
        <dsp:cNvSpPr/>
      </dsp:nvSpPr>
      <dsp:spPr>
        <a:xfrm rot="5400000">
          <a:off x="3864394" y="-2225148"/>
          <a:ext cx="311140" cy="736978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2483469"/>
              <a:satOff val="9953"/>
              <a:lumOff val="215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solidFill>
                <a:srgbClr val="0070C0"/>
              </a:solidFill>
              <a:latin typeface="Georgia" pitchFamily="18" charset="0"/>
            </a:rPr>
            <a:t>Вечера вопросов и ответов</a:t>
          </a:r>
          <a:endParaRPr lang="ru-RU" sz="1600" b="1" i="1" kern="1200" dirty="0">
            <a:solidFill>
              <a:srgbClr val="0070C0"/>
            </a:solidFill>
            <a:latin typeface="Georgia" pitchFamily="18" charset="0"/>
          </a:endParaRPr>
        </a:p>
      </dsp:txBody>
      <dsp:txXfrm rot="5400000">
        <a:off x="3864394" y="-2225148"/>
        <a:ext cx="311140" cy="7369782"/>
      </dsp:txXfrm>
    </dsp:sp>
    <dsp:sp modelId="{DD1287B4-B269-4760-8D2B-892F79644D90}">
      <dsp:nvSpPr>
        <dsp:cNvPr id="0" name=""/>
        <dsp:cNvSpPr/>
      </dsp:nvSpPr>
      <dsp:spPr>
        <a:xfrm rot="5400000">
          <a:off x="-71801" y="1799992"/>
          <a:ext cx="478677" cy="335073"/>
        </a:xfrm>
        <a:prstGeom prst="chevron">
          <a:avLst/>
        </a:prstGeom>
        <a:solidFill>
          <a:srgbClr val="FF0066"/>
        </a:solidFill>
        <a:ln w="25400" cap="flat" cmpd="sng" algn="ctr">
          <a:solidFill>
            <a:srgbClr val="FF006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5.</a:t>
          </a:r>
          <a:endParaRPr lang="ru-RU" sz="1100" b="1" kern="1200" dirty="0"/>
        </a:p>
      </dsp:txBody>
      <dsp:txXfrm rot="5400000">
        <a:off x="-71801" y="1799992"/>
        <a:ext cx="478677" cy="335073"/>
      </dsp:txXfrm>
    </dsp:sp>
    <dsp:sp modelId="{9BEA252A-05CB-4266-8526-2464F30A14EA}">
      <dsp:nvSpPr>
        <dsp:cNvPr id="0" name=""/>
        <dsp:cNvSpPr/>
      </dsp:nvSpPr>
      <dsp:spPr>
        <a:xfrm rot="5400000">
          <a:off x="3864394" y="-1783379"/>
          <a:ext cx="311140" cy="736978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006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solidFill>
                <a:srgbClr val="0070C0"/>
              </a:solidFill>
              <a:latin typeface="Georgia" pitchFamily="18" charset="0"/>
            </a:rPr>
            <a:t>Родительский ринг</a:t>
          </a:r>
          <a:endParaRPr lang="ru-RU" sz="1600" b="1" i="1" kern="1200" dirty="0">
            <a:solidFill>
              <a:srgbClr val="0070C0"/>
            </a:solidFill>
            <a:latin typeface="Georgia" pitchFamily="18" charset="0"/>
          </a:endParaRPr>
        </a:p>
      </dsp:txBody>
      <dsp:txXfrm rot="5400000">
        <a:off x="3864394" y="-1783379"/>
        <a:ext cx="311140" cy="7369782"/>
      </dsp:txXfrm>
    </dsp:sp>
    <dsp:sp modelId="{A786C8AF-67CB-4F6F-B3E7-35C12F74CDF6}">
      <dsp:nvSpPr>
        <dsp:cNvPr id="0" name=""/>
        <dsp:cNvSpPr/>
      </dsp:nvSpPr>
      <dsp:spPr>
        <a:xfrm rot="5400000">
          <a:off x="-71801" y="2243177"/>
          <a:ext cx="478677" cy="335073"/>
        </a:xfrm>
        <a:prstGeom prst="chevron">
          <a:avLst/>
        </a:prstGeom>
        <a:solidFill>
          <a:schemeClr val="accent5">
            <a:hueOff val="-4139115"/>
            <a:satOff val="16588"/>
            <a:lumOff val="3595"/>
            <a:alphaOff val="0"/>
          </a:schemeClr>
        </a:solidFill>
        <a:ln w="25400" cap="flat" cmpd="sng" algn="ctr">
          <a:solidFill>
            <a:schemeClr val="accent5">
              <a:hueOff val="-4139115"/>
              <a:satOff val="16588"/>
              <a:lumOff val="359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6.</a:t>
          </a:r>
          <a:endParaRPr lang="ru-RU" sz="1100" b="1" kern="1200" dirty="0"/>
        </a:p>
      </dsp:txBody>
      <dsp:txXfrm rot="5400000">
        <a:off x="-71801" y="2243177"/>
        <a:ext cx="478677" cy="335073"/>
      </dsp:txXfrm>
    </dsp:sp>
    <dsp:sp modelId="{4F2EEC42-30A8-4A81-B727-A83B19094038}">
      <dsp:nvSpPr>
        <dsp:cNvPr id="0" name=""/>
        <dsp:cNvSpPr/>
      </dsp:nvSpPr>
      <dsp:spPr>
        <a:xfrm rot="5400000">
          <a:off x="3864394" y="-1357945"/>
          <a:ext cx="311140" cy="736978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139115"/>
              <a:satOff val="16588"/>
              <a:lumOff val="359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solidFill>
                <a:srgbClr val="0070C0"/>
              </a:solidFill>
              <a:latin typeface="Georgia" pitchFamily="18" charset="0"/>
            </a:rPr>
            <a:t>Круглый стол или педагогический треугольник</a:t>
          </a:r>
          <a:endParaRPr lang="ru-RU" sz="1600" b="1" i="1" kern="1200" dirty="0">
            <a:solidFill>
              <a:srgbClr val="0070C0"/>
            </a:solidFill>
            <a:latin typeface="Georgia" pitchFamily="18" charset="0"/>
          </a:endParaRPr>
        </a:p>
      </dsp:txBody>
      <dsp:txXfrm rot="5400000">
        <a:off x="3864394" y="-1357945"/>
        <a:ext cx="311140" cy="7369782"/>
      </dsp:txXfrm>
    </dsp:sp>
    <dsp:sp modelId="{A2972EF5-2E48-4204-A822-9E21A06C8CFB}">
      <dsp:nvSpPr>
        <dsp:cNvPr id="0" name=""/>
        <dsp:cNvSpPr/>
      </dsp:nvSpPr>
      <dsp:spPr>
        <a:xfrm rot="5400000">
          <a:off x="-71801" y="2676779"/>
          <a:ext cx="478677" cy="335073"/>
        </a:xfrm>
        <a:prstGeom prst="chevron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solidFill>
                <a:schemeClr val="bg1"/>
              </a:solidFill>
              <a:latin typeface="+mn-lt"/>
            </a:rPr>
            <a:t>7.</a:t>
          </a:r>
          <a:endParaRPr lang="ru-RU" sz="1100" b="1" i="0" kern="1200" dirty="0">
            <a:solidFill>
              <a:schemeClr val="bg1"/>
            </a:solidFill>
            <a:latin typeface="+mn-lt"/>
          </a:endParaRPr>
        </a:p>
      </dsp:txBody>
      <dsp:txXfrm rot="5400000">
        <a:off x="-71801" y="2676779"/>
        <a:ext cx="478677" cy="335073"/>
      </dsp:txXfrm>
    </dsp:sp>
    <dsp:sp modelId="{A9519BF9-6ED6-402B-AEB2-4E54F492D478}">
      <dsp:nvSpPr>
        <dsp:cNvPr id="0" name=""/>
        <dsp:cNvSpPr/>
      </dsp:nvSpPr>
      <dsp:spPr>
        <a:xfrm rot="5400000">
          <a:off x="3864394" y="-924343"/>
          <a:ext cx="311140" cy="736978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solidFill>
                <a:srgbClr val="0070C0"/>
              </a:solidFill>
              <a:latin typeface="Georgia" pitchFamily="18" charset="0"/>
            </a:rPr>
            <a:t>Собрания - диспуты</a:t>
          </a:r>
          <a:endParaRPr lang="ru-RU" sz="1600" b="1" i="1" kern="1200" dirty="0">
            <a:solidFill>
              <a:srgbClr val="0070C0"/>
            </a:solidFill>
            <a:latin typeface="Georgia" pitchFamily="18" charset="0"/>
          </a:endParaRPr>
        </a:p>
      </dsp:txBody>
      <dsp:txXfrm rot="5400000">
        <a:off x="3864394" y="-924343"/>
        <a:ext cx="311140" cy="7369782"/>
      </dsp:txXfrm>
    </dsp:sp>
    <dsp:sp modelId="{78523986-49F1-4A8C-9B4E-0459949E66DE}">
      <dsp:nvSpPr>
        <dsp:cNvPr id="0" name=""/>
        <dsp:cNvSpPr/>
      </dsp:nvSpPr>
      <dsp:spPr>
        <a:xfrm rot="5400000">
          <a:off x="-71801" y="3110380"/>
          <a:ext cx="478677" cy="335073"/>
        </a:xfrm>
        <a:prstGeom prst="chevron">
          <a:avLst/>
        </a:prstGeom>
        <a:solidFill>
          <a:schemeClr val="accent5">
            <a:hueOff val="-5794761"/>
            <a:satOff val="23223"/>
            <a:lumOff val="5033"/>
            <a:alphaOff val="0"/>
          </a:schemeClr>
        </a:solidFill>
        <a:ln w="25400" cap="flat" cmpd="sng" algn="ctr">
          <a:solidFill>
            <a:schemeClr val="accent5">
              <a:hueOff val="-5794761"/>
              <a:satOff val="23223"/>
              <a:lumOff val="50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solidFill>
                <a:schemeClr val="bg1"/>
              </a:solidFill>
              <a:latin typeface="+mn-lt"/>
            </a:rPr>
            <a:t>8</a:t>
          </a:r>
          <a:r>
            <a:rPr lang="ru-RU" sz="900" b="0" i="0" kern="1200" dirty="0" smtClean="0">
              <a:solidFill>
                <a:schemeClr val="bg1"/>
              </a:solidFill>
              <a:latin typeface="+mn-lt"/>
            </a:rPr>
            <a:t>.</a:t>
          </a:r>
          <a:endParaRPr lang="ru-RU" sz="900" b="0" i="0" kern="1200" dirty="0">
            <a:solidFill>
              <a:schemeClr val="bg1"/>
            </a:solidFill>
            <a:latin typeface="+mn-lt"/>
          </a:endParaRPr>
        </a:p>
      </dsp:txBody>
      <dsp:txXfrm rot="5400000">
        <a:off x="-71801" y="3110380"/>
        <a:ext cx="478677" cy="335073"/>
      </dsp:txXfrm>
    </dsp:sp>
    <dsp:sp modelId="{0C9460FE-7811-44D4-8271-F6B98D281B2E}">
      <dsp:nvSpPr>
        <dsp:cNvPr id="0" name=""/>
        <dsp:cNvSpPr/>
      </dsp:nvSpPr>
      <dsp:spPr>
        <a:xfrm rot="5400000">
          <a:off x="3864394" y="-490741"/>
          <a:ext cx="311140" cy="736978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5794761"/>
              <a:satOff val="23223"/>
              <a:lumOff val="50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solidFill>
                <a:srgbClr val="0070C0"/>
              </a:solidFill>
              <a:latin typeface="Georgia" pitchFamily="18" charset="0"/>
            </a:rPr>
            <a:t>Проигрывания педагогических ситуаций</a:t>
          </a:r>
          <a:endParaRPr lang="ru-RU" sz="1600" b="1" i="1" kern="1200" dirty="0">
            <a:solidFill>
              <a:srgbClr val="0070C0"/>
            </a:solidFill>
            <a:latin typeface="Georgia" pitchFamily="18" charset="0"/>
          </a:endParaRPr>
        </a:p>
      </dsp:txBody>
      <dsp:txXfrm rot="5400000">
        <a:off x="3864394" y="-490741"/>
        <a:ext cx="311140" cy="7369782"/>
      </dsp:txXfrm>
    </dsp:sp>
    <dsp:sp modelId="{18776C81-11D6-4878-A3B9-BBCCE12CD7E9}">
      <dsp:nvSpPr>
        <dsp:cNvPr id="0" name=""/>
        <dsp:cNvSpPr/>
      </dsp:nvSpPr>
      <dsp:spPr>
        <a:xfrm rot="5400000">
          <a:off x="-71801" y="3543982"/>
          <a:ext cx="478677" cy="335073"/>
        </a:xfrm>
        <a:prstGeom prst="chevron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solidFill>
                <a:schemeClr val="bg1"/>
              </a:solidFill>
              <a:latin typeface="+mn-lt"/>
            </a:rPr>
            <a:t>9.</a:t>
          </a:r>
          <a:endParaRPr lang="ru-RU" sz="900" b="0" i="0" kern="1200" dirty="0">
            <a:solidFill>
              <a:schemeClr val="bg1"/>
            </a:solidFill>
            <a:latin typeface="+mn-lt"/>
          </a:endParaRPr>
        </a:p>
      </dsp:txBody>
      <dsp:txXfrm rot="5400000">
        <a:off x="-71801" y="3543982"/>
        <a:ext cx="478677" cy="335073"/>
      </dsp:txXfrm>
    </dsp:sp>
    <dsp:sp modelId="{A735A539-D7D7-4E5B-8BE2-EEDB0BFF552B}">
      <dsp:nvSpPr>
        <dsp:cNvPr id="0" name=""/>
        <dsp:cNvSpPr/>
      </dsp:nvSpPr>
      <dsp:spPr>
        <a:xfrm rot="5400000">
          <a:off x="3864394" y="-57140"/>
          <a:ext cx="311140" cy="736978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solidFill>
                <a:srgbClr val="0070C0"/>
              </a:solidFill>
              <a:latin typeface="Georgia" pitchFamily="18" charset="0"/>
            </a:rPr>
            <a:t>Совместные собрания вместе с детьми</a:t>
          </a:r>
          <a:endParaRPr lang="ru-RU" sz="1600" b="1" i="1" kern="1200" dirty="0">
            <a:solidFill>
              <a:srgbClr val="0070C0"/>
            </a:solidFill>
            <a:latin typeface="Georgia" pitchFamily="18" charset="0"/>
          </a:endParaRPr>
        </a:p>
      </dsp:txBody>
      <dsp:txXfrm rot="5400000">
        <a:off x="3864394" y="-57140"/>
        <a:ext cx="311140" cy="7369782"/>
      </dsp:txXfrm>
    </dsp:sp>
    <dsp:sp modelId="{CADB1886-A3E9-46FB-86AA-8765EDEA12AE}">
      <dsp:nvSpPr>
        <dsp:cNvPr id="0" name=""/>
        <dsp:cNvSpPr/>
      </dsp:nvSpPr>
      <dsp:spPr>
        <a:xfrm rot="5400000">
          <a:off x="-71801" y="3977583"/>
          <a:ext cx="478677" cy="335073"/>
        </a:xfrm>
        <a:prstGeom prst="chevron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accent5">
              <a:hueOff val="-7450407"/>
              <a:satOff val="29858"/>
              <a:lumOff val="647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i="0" kern="1200" dirty="0" smtClean="0">
              <a:solidFill>
                <a:schemeClr val="bg1"/>
              </a:solidFill>
              <a:latin typeface="+mn-lt"/>
            </a:rPr>
            <a:t>10.</a:t>
          </a:r>
          <a:endParaRPr lang="ru-RU" sz="1050" b="1" i="0" kern="1200" dirty="0">
            <a:solidFill>
              <a:schemeClr val="bg1"/>
            </a:solidFill>
            <a:latin typeface="+mn-lt"/>
          </a:endParaRPr>
        </a:p>
      </dsp:txBody>
      <dsp:txXfrm rot="5400000">
        <a:off x="-71801" y="3977583"/>
        <a:ext cx="478677" cy="335073"/>
      </dsp:txXfrm>
    </dsp:sp>
    <dsp:sp modelId="{0E2CE0A2-DDF8-4935-86CB-61F8FC68C151}">
      <dsp:nvSpPr>
        <dsp:cNvPr id="0" name=""/>
        <dsp:cNvSpPr/>
      </dsp:nvSpPr>
      <dsp:spPr>
        <a:xfrm rot="5400000">
          <a:off x="3864394" y="376461"/>
          <a:ext cx="311140" cy="736978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7450407"/>
              <a:satOff val="29858"/>
              <a:lumOff val="647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solidFill>
                <a:srgbClr val="0070C0"/>
              </a:solidFill>
              <a:latin typeface="Georgia" pitchFamily="18" charset="0"/>
            </a:rPr>
            <a:t>Тематические и индивидуальные консультации</a:t>
          </a:r>
          <a:endParaRPr lang="ru-RU" sz="1600" b="1" i="1" kern="1200" dirty="0">
            <a:solidFill>
              <a:srgbClr val="0070C0"/>
            </a:solidFill>
            <a:latin typeface="Georgia" pitchFamily="18" charset="0"/>
          </a:endParaRPr>
        </a:p>
      </dsp:txBody>
      <dsp:txXfrm rot="5400000">
        <a:off x="3864394" y="376461"/>
        <a:ext cx="311140" cy="7369782"/>
      </dsp:txXfrm>
    </dsp:sp>
    <dsp:sp modelId="{8739E207-48BB-4EB0-B602-18948C2C7AB9}">
      <dsp:nvSpPr>
        <dsp:cNvPr id="0" name=""/>
        <dsp:cNvSpPr/>
      </dsp:nvSpPr>
      <dsp:spPr>
        <a:xfrm rot="5400000">
          <a:off x="-71801" y="4411185"/>
          <a:ext cx="478677" cy="335073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solidFill>
                <a:schemeClr val="bg1"/>
              </a:solidFill>
              <a:latin typeface="+mn-lt"/>
            </a:rPr>
            <a:t>11.</a:t>
          </a:r>
          <a:endParaRPr lang="ru-RU" sz="1100" b="1" i="0" kern="1200" dirty="0">
            <a:solidFill>
              <a:schemeClr val="bg1"/>
            </a:solidFill>
            <a:latin typeface="+mn-lt"/>
          </a:endParaRPr>
        </a:p>
      </dsp:txBody>
      <dsp:txXfrm rot="5400000">
        <a:off x="-71801" y="4411185"/>
        <a:ext cx="478677" cy="335073"/>
      </dsp:txXfrm>
    </dsp:sp>
    <dsp:sp modelId="{E26FE270-9078-462E-A419-25B7021C5A8B}">
      <dsp:nvSpPr>
        <dsp:cNvPr id="0" name=""/>
        <dsp:cNvSpPr/>
      </dsp:nvSpPr>
      <dsp:spPr>
        <a:xfrm rot="5400000">
          <a:off x="3864394" y="810063"/>
          <a:ext cx="311140" cy="736978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solidFill>
                <a:srgbClr val="0070C0"/>
              </a:solidFill>
              <a:latin typeface="Georgia" pitchFamily="18" charset="0"/>
            </a:rPr>
            <a:t>Совместные выезды на природу, экскурсию</a:t>
          </a:r>
          <a:endParaRPr lang="ru-RU" sz="1600" b="1" i="1" kern="1200" dirty="0">
            <a:solidFill>
              <a:srgbClr val="0070C0"/>
            </a:solidFill>
            <a:latin typeface="Georgia" pitchFamily="18" charset="0"/>
          </a:endParaRPr>
        </a:p>
      </dsp:txBody>
      <dsp:txXfrm rot="5400000">
        <a:off x="3864394" y="810063"/>
        <a:ext cx="311140" cy="7369782"/>
      </dsp:txXfrm>
    </dsp:sp>
    <dsp:sp modelId="{6BB3D586-248E-40A7-8D31-323D816FEDD9}">
      <dsp:nvSpPr>
        <dsp:cNvPr id="0" name=""/>
        <dsp:cNvSpPr/>
      </dsp:nvSpPr>
      <dsp:spPr>
        <a:xfrm rot="5400000">
          <a:off x="-71801" y="4844787"/>
          <a:ext cx="478677" cy="335073"/>
        </a:xfrm>
        <a:prstGeom prst="chevron">
          <a:avLst/>
        </a:prstGeom>
        <a:solidFill>
          <a:schemeClr val="accent5">
            <a:hueOff val="-9106054"/>
            <a:satOff val="36493"/>
            <a:lumOff val="7909"/>
            <a:alphaOff val="0"/>
          </a:schemeClr>
        </a:solidFill>
        <a:ln w="25400" cap="flat" cmpd="sng" algn="ctr">
          <a:solidFill>
            <a:schemeClr val="accent5">
              <a:hueOff val="-9106054"/>
              <a:satOff val="36493"/>
              <a:lumOff val="790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solidFill>
                <a:schemeClr val="bg1"/>
              </a:solidFill>
              <a:latin typeface="+mn-lt"/>
            </a:rPr>
            <a:t>12.</a:t>
          </a:r>
          <a:endParaRPr lang="ru-RU" sz="1100" b="1" i="0" kern="1200" dirty="0">
            <a:solidFill>
              <a:schemeClr val="bg1"/>
            </a:solidFill>
            <a:latin typeface="+mn-lt"/>
          </a:endParaRPr>
        </a:p>
      </dsp:txBody>
      <dsp:txXfrm rot="5400000">
        <a:off x="-71801" y="4844787"/>
        <a:ext cx="478677" cy="335073"/>
      </dsp:txXfrm>
    </dsp:sp>
    <dsp:sp modelId="{8E1F4C2C-63F9-4FF8-A786-4CF133399487}">
      <dsp:nvSpPr>
        <dsp:cNvPr id="0" name=""/>
        <dsp:cNvSpPr/>
      </dsp:nvSpPr>
      <dsp:spPr>
        <a:xfrm rot="5400000">
          <a:off x="3864394" y="1243664"/>
          <a:ext cx="311140" cy="736978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106054"/>
              <a:satOff val="36493"/>
              <a:lumOff val="790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solidFill>
                <a:srgbClr val="0070C0"/>
              </a:solidFill>
              <a:latin typeface="Georgia" pitchFamily="18" charset="0"/>
            </a:rPr>
            <a:t>Посещение мест работы родителей</a:t>
          </a:r>
          <a:endParaRPr lang="ru-RU" sz="1600" b="1" i="1" kern="1200" dirty="0">
            <a:solidFill>
              <a:srgbClr val="0070C0"/>
            </a:solidFill>
            <a:latin typeface="Georgia" pitchFamily="18" charset="0"/>
          </a:endParaRPr>
        </a:p>
      </dsp:txBody>
      <dsp:txXfrm rot="5400000">
        <a:off x="3864394" y="1243664"/>
        <a:ext cx="311140" cy="7369782"/>
      </dsp:txXfrm>
    </dsp:sp>
    <dsp:sp modelId="{EC92188E-6792-475A-B1FA-F4A2F6FEAFDE}">
      <dsp:nvSpPr>
        <dsp:cNvPr id="0" name=""/>
        <dsp:cNvSpPr/>
      </dsp:nvSpPr>
      <dsp:spPr>
        <a:xfrm rot="5400000">
          <a:off x="-71801" y="5278388"/>
          <a:ext cx="478677" cy="335073"/>
        </a:xfrm>
        <a:prstGeom prst="chevr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solidFill>
                <a:schemeClr val="bg1"/>
              </a:solidFill>
              <a:latin typeface="+mn-lt"/>
            </a:rPr>
            <a:t>13.</a:t>
          </a:r>
          <a:endParaRPr lang="ru-RU" sz="1100" b="1" i="0" kern="1200" dirty="0">
            <a:solidFill>
              <a:schemeClr val="bg1"/>
            </a:solidFill>
            <a:latin typeface="+mn-lt"/>
          </a:endParaRPr>
        </a:p>
      </dsp:txBody>
      <dsp:txXfrm rot="5400000">
        <a:off x="-71801" y="5278388"/>
        <a:ext cx="478677" cy="335073"/>
      </dsp:txXfrm>
    </dsp:sp>
    <dsp:sp modelId="{EFFF4586-6A9A-425A-BC07-55C16D32E5B6}">
      <dsp:nvSpPr>
        <dsp:cNvPr id="0" name=""/>
        <dsp:cNvSpPr/>
      </dsp:nvSpPr>
      <dsp:spPr>
        <a:xfrm rot="5400000">
          <a:off x="3864394" y="1677266"/>
          <a:ext cx="311140" cy="736978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solidFill>
                <a:srgbClr val="0070C0"/>
              </a:solidFill>
              <a:latin typeface="Georgia" pitchFamily="18" charset="0"/>
            </a:rPr>
            <a:t>Выставка ученических творческих работ</a:t>
          </a:r>
          <a:endParaRPr lang="ru-RU" sz="1600" b="1" i="1" kern="1200" dirty="0">
            <a:solidFill>
              <a:srgbClr val="0070C0"/>
            </a:solidFill>
            <a:latin typeface="Georgia" pitchFamily="18" charset="0"/>
          </a:endParaRPr>
        </a:p>
      </dsp:txBody>
      <dsp:txXfrm rot="5400000">
        <a:off x="3864394" y="1677266"/>
        <a:ext cx="311140" cy="7369782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BFB0AF5-2E21-4A8A-BDD4-42A1C2FC48B2}">
      <dsp:nvSpPr>
        <dsp:cNvPr id="0" name=""/>
        <dsp:cNvSpPr/>
      </dsp:nvSpPr>
      <dsp:spPr>
        <a:xfrm>
          <a:off x="1362311" y="550243"/>
          <a:ext cx="4977894" cy="4977894"/>
        </a:xfrm>
        <a:prstGeom prst="blockArc">
          <a:avLst>
            <a:gd name="adj1" fmla="val 13800000"/>
            <a:gd name="adj2" fmla="val 16200000"/>
            <a:gd name="adj3" fmla="val 306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075238-F688-49F5-B8F1-08BABB2C79EA}">
      <dsp:nvSpPr>
        <dsp:cNvPr id="0" name=""/>
        <dsp:cNvSpPr/>
      </dsp:nvSpPr>
      <dsp:spPr>
        <a:xfrm>
          <a:off x="1362311" y="550243"/>
          <a:ext cx="4977894" cy="4977894"/>
        </a:xfrm>
        <a:prstGeom prst="blockArc">
          <a:avLst>
            <a:gd name="adj1" fmla="val 11400000"/>
            <a:gd name="adj2" fmla="val 13800000"/>
            <a:gd name="adj3" fmla="val 3060"/>
          </a:avLst>
        </a:prstGeom>
        <a:solidFill>
          <a:schemeClr val="accent5">
            <a:hueOff val="-8692142"/>
            <a:satOff val="34835"/>
            <a:lumOff val="754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C74E49-83BA-4596-9065-D82E480C1776}">
      <dsp:nvSpPr>
        <dsp:cNvPr id="0" name=""/>
        <dsp:cNvSpPr/>
      </dsp:nvSpPr>
      <dsp:spPr>
        <a:xfrm>
          <a:off x="1362311" y="550243"/>
          <a:ext cx="4977894" cy="4977894"/>
        </a:xfrm>
        <a:prstGeom prst="blockArc">
          <a:avLst>
            <a:gd name="adj1" fmla="val 9000000"/>
            <a:gd name="adj2" fmla="val 11400000"/>
            <a:gd name="adj3" fmla="val 3060"/>
          </a:avLst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48FFC2-6EE3-4C0D-9DB3-BF7AF9E93E81}">
      <dsp:nvSpPr>
        <dsp:cNvPr id="0" name=""/>
        <dsp:cNvSpPr/>
      </dsp:nvSpPr>
      <dsp:spPr>
        <a:xfrm>
          <a:off x="1362311" y="550243"/>
          <a:ext cx="4977894" cy="4977894"/>
        </a:xfrm>
        <a:prstGeom prst="blockArc">
          <a:avLst>
            <a:gd name="adj1" fmla="val 6600000"/>
            <a:gd name="adj2" fmla="val 9000000"/>
            <a:gd name="adj3" fmla="val 3060"/>
          </a:avLst>
        </a:prstGeom>
        <a:solidFill>
          <a:schemeClr val="accent5">
            <a:hueOff val="-6208672"/>
            <a:satOff val="24882"/>
            <a:lumOff val="539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AB1174-332B-4A67-B995-A249365BEFB9}">
      <dsp:nvSpPr>
        <dsp:cNvPr id="0" name=""/>
        <dsp:cNvSpPr/>
      </dsp:nvSpPr>
      <dsp:spPr>
        <a:xfrm>
          <a:off x="1271372" y="519149"/>
          <a:ext cx="4977894" cy="4977894"/>
        </a:xfrm>
        <a:prstGeom prst="blockArc">
          <a:avLst>
            <a:gd name="adj1" fmla="val 4067760"/>
            <a:gd name="adj2" fmla="val 6465183"/>
            <a:gd name="adj3" fmla="val 306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7CE1ED-109A-4258-A4C1-D6DD045AF04D}">
      <dsp:nvSpPr>
        <dsp:cNvPr id="0" name=""/>
        <dsp:cNvSpPr/>
      </dsp:nvSpPr>
      <dsp:spPr>
        <a:xfrm>
          <a:off x="1412994" y="466376"/>
          <a:ext cx="4977894" cy="4977894"/>
        </a:xfrm>
        <a:prstGeom prst="blockArc">
          <a:avLst>
            <a:gd name="adj1" fmla="val 1937460"/>
            <a:gd name="adj2" fmla="val 4279786"/>
            <a:gd name="adj3" fmla="val 3060"/>
          </a:avLst>
        </a:prstGeom>
        <a:solidFill>
          <a:schemeClr val="accent5">
            <a:hueOff val="-3725204"/>
            <a:satOff val="14929"/>
            <a:lumOff val="323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7E6C7B-7E53-4EC9-B470-49C5F5A4D608}">
      <dsp:nvSpPr>
        <dsp:cNvPr id="0" name=""/>
        <dsp:cNvSpPr/>
      </dsp:nvSpPr>
      <dsp:spPr>
        <a:xfrm>
          <a:off x="1362311" y="550243"/>
          <a:ext cx="4977894" cy="4977894"/>
        </a:xfrm>
        <a:prstGeom prst="blockArc">
          <a:avLst>
            <a:gd name="adj1" fmla="val 21000000"/>
            <a:gd name="adj2" fmla="val 1800000"/>
            <a:gd name="adj3" fmla="val 3060"/>
          </a:avLst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8FE518-AE3D-4B60-8AC0-85719805DC1D}">
      <dsp:nvSpPr>
        <dsp:cNvPr id="0" name=""/>
        <dsp:cNvSpPr/>
      </dsp:nvSpPr>
      <dsp:spPr>
        <a:xfrm>
          <a:off x="1362311" y="550243"/>
          <a:ext cx="4977894" cy="4977894"/>
        </a:xfrm>
        <a:prstGeom prst="blockArc">
          <a:avLst>
            <a:gd name="adj1" fmla="val 18600000"/>
            <a:gd name="adj2" fmla="val 21000000"/>
            <a:gd name="adj3" fmla="val 3060"/>
          </a:avLst>
        </a:prstGeom>
        <a:solidFill>
          <a:schemeClr val="accent5">
            <a:hueOff val="-1241735"/>
            <a:satOff val="4976"/>
            <a:lumOff val="107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50C1F9-2631-4C8F-93CF-2203C3E86352}">
      <dsp:nvSpPr>
        <dsp:cNvPr id="0" name=""/>
        <dsp:cNvSpPr/>
      </dsp:nvSpPr>
      <dsp:spPr>
        <a:xfrm>
          <a:off x="1362311" y="550243"/>
          <a:ext cx="4977894" cy="4977894"/>
        </a:xfrm>
        <a:prstGeom prst="blockArc">
          <a:avLst>
            <a:gd name="adj1" fmla="val 16200000"/>
            <a:gd name="adj2" fmla="val 18600000"/>
            <a:gd name="adj3" fmla="val 306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048C5B-66FE-4770-8C97-BC5425381E63}">
      <dsp:nvSpPr>
        <dsp:cNvPr id="0" name=""/>
        <dsp:cNvSpPr/>
      </dsp:nvSpPr>
      <dsp:spPr>
        <a:xfrm>
          <a:off x="2952341" y="1935530"/>
          <a:ext cx="1802541" cy="153568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Georgia" pitchFamily="18" charset="0"/>
            </a:rPr>
            <a:t>Школа молодого родителя</a:t>
          </a:r>
          <a:endParaRPr lang="ru-RU" sz="1800" b="1" kern="1200" dirty="0">
            <a:solidFill>
              <a:schemeClr val="bg1"/>
            </a:solidFill>
            <a:latin typeface="Georgia" pitchFamily="18" charset="0"/>
          </a:endParaRPr>
        </a:p>
      </dsp:txBody>
      <dsp:txXfrm>
        <a:off x="2952341" y="1935530"/>
        <a:ext cx="1802541" cy="1535686"/>
      </dsp:txXfrm>
    </dsp:sp>
    <dsp:sp modelId="{F185CB2D-AD1E-4725-B2AB-ADE8558EC476}">
      <dsp:nvSpPr>
        <dsp:cNvPr id="0" name=""/>
        <dsp:cNvSpPr/>
      </dsp:nvSpPr>
      <dsp:spPr>
        <a:xfrm>
          <a:off x="3040913" y="-72864"/>
          <a:ext cx="1620691" cy="1322387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rgbClr val="002060"/>
              </a:solidFill>
              <a:latin typeface="Georgia" pitchFamily="18" charset="0"/>
            </a:rPr>
            <a:t>Адаптация к школе и ее цена: поможем стать успешным учеником</a:t>
          </a:r>
          <a:endParaRPr lang="ru-RU" sz="1000" kern="1200" dirty="0">
            <a:solidFill>
              <a:srgbClr val="002060"/>
            </a:solidFill>
            <a:latin typeface="Georgia" pitchFamily="18" charset="0"/>
          </a:endParaRPr>
        </a:p>
      </dsp:txBody>
      <dsp:txXfrm>
        <a:off x="3040913" y="-72864"/>
        <a:ext cx="1620691" cy="1322387"/>
      </dsp:txXfrm>
    </dsp:sp>
    <dsp:sp modelId="{D3352CE6-34B8-4222-AD21-BA46EADD3458}">
      <dsp:nvSpPr>
        <dsp:cNvPr id="0" name=""/>
        <dsp:cNvSpPr/>
      </dsp:nvSpPr>
      <dsp:spPr>
        <a:xfrm>
          <a:off x="4684110" y="563971"/>
          <a:ext cx="1485064" cy="1195499"/>
        </a:xfrm>
        <a:prstGeom prst="ellipse">
          <a:avLst/>
        </a:prstGeom>
        <a:solidFill>
          <a:schemeClr val="accent5">
            <a:hueOff val="-1241735"/>
            <a:satOff val="4976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rgbClr val="002060"/>
              </a:solidFill>
              <a:latin typeface="Georgia" pitchFamily="18" charset="0"/>
            </a:rPr>
            <a:t>Как формируется самооценка первоклассника</a:t>
          </a:r>
          <a:endParaRPr lang="ru-RU" sz="1000" kern="1200" dirty="0">
            <a:solidFill>
              <a:srgbClr val="002060"/>
            </a:solidFill>
            <a:latin typeface="Georgia" pitchFamily="18" charset="0"/>
          </a:endParaRPr>
        </a:p>
      </dsp:txBody>
      <dsp:txXfrm>
        <a:off x="4684110" y="563971"/>
        <a:ext cx="1485064" cy="1195499"/>
      </dsp:txXfrm>
    </dsp:sp>
    <dsp:sp modelId="{2CA8D516-A252-4B40-B538-3FC66E571D5D}">
      <dsp:nvSpPr>
        <dsp:cNvPr id="0" name=""/>
        <dsp:cNvSpPr/>
      </dsp:nvSpPr>
      <dsp:spPr>
        <a:xfrm>
          <a:off x="5424491" y="2006765"/>
          <a:ext cx="1680791" cy="1213674"/>
        </a:xfrm>
        <a:prstGeom prst="ellipse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rgbClr val="002060"/>
              </a:solidFill>
              <a:latin typeface="Georgia" pitchFamily="18" charset="0"/>
            </a:rPr>
            <a:t>Как помочь ребенку найти друзей</a:t>
          </a:r>
          <a:endParaRPr lang="ru-RU" sz="1000" kern="1200" dirty="0">
            <a:solidFill>
              <a:srgbClr val="002060"/>
            </a:solidFill>
            <a:latin typeface="Georgia" pitchFamily="18" charset="0"/>
          </a:endParaRPr>
        </a:p>
      </dsp:txBody>
      <dsp:txXfrm>
        <a:off x="5424491" y="2006765"/>
        <a:ext cx="1680791" cy="1213674"/>
      </dsp:txXfrm>
    </dsp:sp>
    <dsp:sp modelId="{7500E6B0-1DB9-40A3-BE15-7ED45C192C36}">
      <dsp:nvSpPr>
        <dsp:cNvPr id="0" name=""/>
        <dsp:cNvSpPr/>
      </dsp:nvSpPr>
      <dsp:spPr>
        <a:xfrm>
          <a:off x="5178783" y="3724624"/>
          <a:ext cx="1589968" cy="1079995"/>
        </a:xfrm>
        <a:prstGeom prst="ellipse">
          <a:avLst/>
        </a:prstGeom>
        <a:solidFill>
          <a:schemeClr val="accent5">
            <a:hueOff val="-3725204"/>
            <a:satOff val="14929"/>
            <a:lumOff val="323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rgbClr val="002060"/>
              </a:solidFill>
              <a:latin typeface="Georgia" pitchFamily="18" charset="0"/>
            </a:rPr>
            <a:t>Режим дня – для детей и родителей</a:t>
          </a:r>
          <a:endParaRPr lang="ru-RU" sz="1000" kern="1200" dirty="0">
            <a:solidFill>
              <a:srgbClr val="002060"/>
            </a:solidFill>
            <a:latin typeface="Georgia" pitchFamily="18" charset="0"/>
          </a:endParaRPr>
        </a:p>
      </dsp:txBody>
      <dsp:txXfrm>
        <a:off x="5178783" y="3724624"/>
        <a:ext cx="1589968" cy="1079995"/>
      </dsp:txXfrm>
    </dsp:sp>
    <dsp:sp modelId="{317AD751-95DB-4215-A4CD-C68ACE73C08A}">
      <dsp:nvSpPr>
        <dsp:cNvPr id="0" name=""/>
        <dsp:cNvSpPr/>
      </dsp:nvSpPr>
      <dsp:spPr>
        <a:xfrm>
          <a:off x="3948916" y="4732608"/>
          <a:ext cx="1475194" cy="1089209"/>
        </a:xfrm>
        <a:prstGeom prst="ellipse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rgbClr val="002060"/>
              </a:solidFill>
              <a:latin typeface="Georgia" pitchFamily="18" charset="0"/>
            </a:rPr>
            <a:t>Тревожный ребенок – как ему помочь</a:t>
          </a:r>
          <a:endParaRPr lang="ru-RU" sz="1000" kern="1200" dirty="0">
            <a:solidFill>
              <a:srgbClr val="002060"/>
            </a:solidFill>
            <a:latin typeface="Georgia" pitchFamily="18" charset="0"/>
          </a:endParaRPr>
        </a:p>
      </dsp:txBody>
      <dsp:txXfrm>
        <a:off x="3948916" y="4732608"/>
        <a:ext cx="1475194" cy="1089209"/>
      </dsp:txXfrm>
    </dsp:sp>
    <dsp:sp modelId="{0DFFE711-6EBF-4820-AD02-042F44667C8B}">
      <dsp:nvSpPr>
        <dsp:cNvPr id="0" name=""/>
        <dsp:cNvSpPr/>
      </dsp:nvSpPr>
      <dsp:spPr>
        <a:xfrm>
          <a:off x="2255756" y="4836696"/>
          <a:ext cx="1514517" cy="1011103"/>
        </a:xfrm>
        <a:prstGeom prst="ellipse">
          <a:avLst/>
        </a:prstGeom>
        <a:solidFill>
          <a:schemeClr val="accent5">
            <a:hueOff val="-6208672"/>
            <a:satOff val="24882"/>
            <a:lumOff val="53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rgbClr val="002060"/>
              </a:solidFill>
              <a:latin typeface="Georgia" pitchFamily="18" charset="0"/>
            </a:rPr>
            <a:t>Как помочь адаптироваться в школе подвижному ребенку</a:t>
          </a:r>
          <a:endParaRPr lang="ru-RU" sz="900" kern="1200" dirty="0">
            <a:solidFill>
              <a:srgbClr val="002060"/>
            </a:solidFill>
            <a:latin typeface="Georgia" pitchFamily="18" charset="0"/>
          </a:endParaRPr>
        </a:p>
      </dsp:txBody>
      <dsp:txXfrm>
        <a:off x="2255756" y="4836696"/>
        <a:ext cx="1514517" cy="1011103"/>
      </dsp:txXfrm>
    </dsp:sp>
    <dsp:sp modelId="{D6A057F7-66E2-4496-9732-514B115CACC5}">
      <dsp:nvSpPr>
        <dsp:cNvPr id="0" name=""/>
        <dsp:cNvSpPr/>
      </dsp:nvSpPr>
      <dsp:spPr>
        <a:xfrm>
          <a:off x="1031618" y="3724624"/>
          <a:ext cx="1394263" cy="1079995"/>
        </a:xfrm>
        <a:prstGeom prst="ellipse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rgbClr val="002060"/>
              </a:solidFill>
              <a:latin typeface="Georgia" pitchFamily="18" charset="0"/>
            </a:rPr>
            <a:t>Что делать, если ребенок не успевает в одном темпе с другими</a:t>
          </a:r>
          <a:endParaRPr lang="ru-RU" sz="1000" kern="1200" dirty="0">
            <a:solidFill>
              <a:srgbClr val="002060"/>
            </a:solidFill>
            <a:latin typeface="Georgia" pitchFamily="18" charset="0"/>
          </a:endParaRPr>
        </a:p>
      </dsp:txBody>
      <dsp:txXfrm>
        <a:off x="1031618" y="3724624"/>
        <a:ext cx="1394263" cy="1079995"/>
      </dsp:txXfrm>
    </dsp:sp>
    <dsp:sp modelId="{70885172-6B54-4EE6-B209-61C12EAB8405}">
      <dsp:nvSpPr>
        <dsp:cNvPr id="0" name=""/>
        <dsp:cNvSpPr/>
      </dsp:nvSpPr>
      <dsp:spPr>
        <a:xfrm>
          <a:off x="671580" y="2078773"/>
          <a:ext cx="1532100" cy="1069659"/>
        </a:xfrm>
        <a:prstGeom prst="ellipse">
          <a:avLst/>
        </a:prstGeom>
        <a:solidFill>
          <a:schemeClr val="accent5">
            <a:hueOff val="-8692142"/>
            <a:satOff val="34835"/>
            <a:lumOff val="7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rgbClr val="002060"/>
              </a:solidFill>
              <a:latin typeface="Georgia" pitchFamily="18" charset="0"/>
            </a:rPr>
            <a:t>Школьные уроки «без слез», как подготовить ребенка к самостоятельной работе дома</a:t>
          </a:r>
          <a:endParaRPr lang="ru-RU" sz="900" kern="1200" dirty="0">
            <a:solidFill>
              <a:srgbClr val="002060"/>
            </a:solidFill>
            <a:latin typeface="Georgia" pitchFamily="18" charset="0"/>
          </a:endParaRPr>
        </a:p>
      </dsp:txBody>
      <dsp:txXfrm>
        <a:off x="671580" y="2078773"/>
        <a:ext cx="1532100" cy="1069659"/>
      </dsp:txXfrm>
    </dsp:sp>
    <dsp:sp modelId="{2B738534-6794-436F-A8D3-743830D0B2A4}">
      <dsp:nvSpPr>
        <dsp:cNvPr id="0" name=""/>
        <dsp:cNvSpPr/>
      </dsp:nvSpPr>
      <dsp:spPr>
        <a:xfrm>
          <a:off x="1488656" y="615170"/>
          <a:ext cx="1574438" cy="1093102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rgbClr val="002060"/>
              </a:solidFill>
              <a:latin typeface="Georgia" pitchFamily="18" charset="0"/>
            </a:rPr>
            <a:t>Свободное время – как найти и эффективно использовать</a:t>
          </a:r>
          <a:endParaRPr lang="ru-RU" sz="1000" kern="1200" dirty="0">
            <a:solidFill>
              <a:srgbClr val="002060"/>
            </a:solidFill>
            <a:latin typeface="Georgia" pitchFamily="18" charset="0"/>
          </a:endParaRPr>
        </a:p>
      </dsp:txBody>
      <dsp:txXfrm>
        <a:off x="1488656" y="615170"/>
        <a:ext cx="1574438" cy="10931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diagramData" Target="../diagrams/data6.xml"/><Relationship Id="rId7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diagramData" Target="../diagrams/data7.xml"/><Relationship Id="rId7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9.jpeg"/><Relationship Id="rId7" Type="http://schemas.openxmlformats.org/officeDocument/2006/relationships/diagramColors" Target="../diagrams/colors8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microsoft.com/office/2007/relationships/diagramDrawing" Target="../diagrams/drawing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Data" Target="../diagrams/data1.xml"/><Relationship Id="rId7" Type="http://schemas.openxmlformats.org/officeDocument/2006/relationships/diagramData" Target="../diagrams/data2.xml"/><Relationship Id="rId12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microsoft.com/office/2007/relationships/diagramDrawing" Target="../diagrams/drawing1.xml"/><Relationship Id="rId5" Type="http://schemas.openxmlformats.org/officeDocument/2006/relationships/diagramQuickStyle" Target="../diagrams/quickStyle1.xml"/><Relationship Id="rId10" Type="http://schemas.openxmlformats.org/officeDocument/2006/relationships/diagramColors" Target="../diagrams/colors2.xml"/><Relationship Id="rId4" Type="http://schemas.openxmlformats.org/officeDocument/2006/relationships/diagramLayout" Target="../diagrams/layout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diagramData" Target="../diagrams/data4.xml"/><Relationship Id="rId7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0"/>
            <a:ext cx="915895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7702" y="476672"/>
            <a:ext cx="706538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aramond" pitchFamily="18" charset="0"/>
              </a:rPr>
              <a:t>«Воспитание есть процесс социальный  в самом широком смысле. Воспитывает все: люди, вещи, явления , но прежде всего и больше всего – люди. Из них на первом месте – родители и педагоги».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aramond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260648"/>
            <a:ext cx="1428750" cy="196215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788024" y="3766656"/>
            <a:ext cx="4329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aramond" pitchFamily="18" charset="0"/>
              </a:rPr>
              <a:t>А.С. Макаренко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379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67136" y="116632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Georgia" pitchFamily="18" charset="0"/>
              </a:rPr>
              <a:t>Информация о семье ребенка </a:t>
            </a:r>
            <a:endParaRPr lang="ru-RU" sz="2400" b="1" dirty="0">
              <a:solidFill>
                <a:srgbClr val="FFFF00"/>
              </a:solidFill>
              <a:latin typeface="Georgia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070571952"/>
              </p:ext>
            </p:extLst>
          </p:nvPr>
        </p:nvGraphicFramePr>
        <p:xfrm>
          <a:off x="1371506" y="764704"/>
          <a:ext cx="7772493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97" b="54927"/>
          <a:stretch/>
        </p:blipFill>
        <p:spPr>
          <a:xfrm>
            <a:off x="6723790" y="62444"/>
            <a:ext cx="2376264" cy="657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06357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5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39411" y="116632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Georgia" pitchFamily="18" charset="0"/>
              </a:rPr>
              <a:t>Практика в работе</a:t>
            </a:r>
            <a:endParaRPr lang="ru-RU" sz="2400" b="1" dirty="0">
              <a:solidFill>
                <a:srgbClr val="FFFF00"/>
              </a:solidFill>
              <a:latin typeface="Georgia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697343506"/>
              </p:ext>
            </p:extLst>
          </p:nvPr>
        </p:nvGraphicFramePr>
        <p:xfrm>
          <a:off x="1403648" y="836712"/>
          <a:ext cx="7704856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97" b="54927"/>
          <a:stretch/>
        </p:blipFill>
        <p:spPr>
          <a:xfrm>
            <a:off x="6723790" y="62444"/>
            <a:ext cx="2376264" cy="657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64768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7E42E2-A614-4F6B-89A3-0E794CB962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217E42E2-A614-4F6B-89A3-0E794CB962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699D75C-A043-4E3A-A234-6103AB17BE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graphicEl>
                                              <a:dgm id="{1699D75C-A043-4E3A-A234-6103AB17BE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A418176-EE69-4626-8902-8215FD5869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graphicEl>
                                              <a:dgm id="{2A418176-EE69-4626-8902-8215FD5869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15AB22A-BAED-4598-AE0E-2F2D3408ED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graphicEl>
                                              <a:dgm id="{815AB22A-BAED-4598-AE0E-2F2D3408ED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C6B5FC6-60F6-4878-B8C5-50A11A593F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graphicEl>
                                              <a:dgm id="{DC6B5FC6-60F6-4878-B8C5-50A11A593F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3AACD69-93E3-4DF4-B05C-452B933A46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graphicEl>
                                              <a:dgm id="{63AACD69-93E3-4DF4-B05C-452B933A46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07D2480-85AE-47BB-9221-F4A0648685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graphicEl>
                                              <a:dgm id="{F07D2480-85AE-47BB-9221-F4A0648685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543251-1FA1-46AC-AF5A-F0169FC632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>
                                            <p:graphicEl>
                                              <a:dgm id="{54543251-1FA1-46AC-AF5A-F0169FC632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1287B4-B269-4760-8D2B-892F79644D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">
                                            <p:graphicEl>
                                              <a:dgm id="{DD1287B4-B269-4760-8D2B-892F79644D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BEA252A-05CB-4266-8526-2464F30A14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">
                                            <p:graphicEl>
                                              <a:dgm id="{9BEA252A-05CB-4266-8526-2464F30A14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86C8AF-67CB-4F6F-B3E7-35C12F74CD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>
                                            <p:graphicEl>
                                              <a:dgm id="{A786C8AF-67CB-4F6F-B3E7-35C12F74CD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F2EEC42-30A8-4A81-B727-A83B190940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">
                                            <p:graphicEl>
                                              <a:dgm id="{4F2EEC42-30A8-4A81-B727-A83B190940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2972EF5-2E48-4204-A822-9E21A06C8C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">
                                            <p:graphicEl>
                                              <a:dgm id="{A2972EF5-2E48-4204-A822-9E21A06C8C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519BF9-6ED6-402B-AEB2-4E54F492D4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4">
                                            <p:graphicEl>
                                              <a:dgm id="{A9519BF9-6ED6-402B-AEB2-4E54F492D4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8523986-49F1-4A8C-9B4E-0459949E66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4">
                                            <p:graphicEl>
                                              <a:dgm id="{78523986-49F1-4A8C-9B4E-0459949E66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C9460FE-7811-44D4-8271-F6B98D281B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4">
                                            <p:graphicEl>
                                              <a:dgm id="{0C9460FE-7811-44D4-8271-F6B98D281B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8776C81-11D6-4878-A3B9-BBCCE12CD7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4">
                                            <p:graphicEl>
                                              <a:dgm id="{18776C81-11D6-4878-A3B9-BBCCE12CD7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35A539-D7D7-4E5B-8BE2-EEDB0BFF55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4">
                                            <p:graphicEl>
                                              <a:dgm id="{A735A539-D7D7-4E5B-8BE2-EEDB0BFF55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DB1886-A3E9-46FB-86AA-8765EDEA12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4">
                                            <p:graphicEl>
                                              <a:dgm id="{CADB1886-A3E9-46FB-86AA-8765EDEA12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E2CE0A2-DDF8-4935-86CB-61F8FC68C1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4">
                                            <p:graphicEl>
                                              <a:dgm id="{0E2CE0A2-DDF8-4935-86CB-61F8FC68C1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739E207-48BB-4EB0-B602-18948C2C7A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4">
                                            <p:graphicEl>
                                              <a:dgm id="{8739E207-48BB-4EB0-B602-18948C2C7A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2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26FE270-9078-462E-A419-25B7021C5A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4">
                                            <p:graphicEl>
                                              <a:dgm id="{E26FE270-9078-462E-A419-25B7021C5A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4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BB3D586-248E-40A7-8D31-323D816FED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4">
                                            <p:graphicEl>
                                              <a:dgm id="{6BB3D586-248E-40A7-8D31-323D816FED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6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E1F4C2C-63F9-4FF8-A786-4CF1333994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4">
                                            <p:graphicEl>
                                              <a:dgm id="{8E1F4C2C-63F9-4FF8-A786-4CF1333994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8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92188E-6792-475A-B1FA-F4A2F6FEAF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4">
                                            <p:graphicEl>
                                              <a:dgm id="{EC92188E-6792-475A-B1FA-F4A2F6FEAF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FFF4586-6A9A-425A-BC07-55C16D32E5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4">
                                            <p:graphicEl>
                                              <a:dgm id="{EFFF4586-6A9A-425A-BC07-55C16D32E5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67136" y="130907"/>
            <a:ext cx="5797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Georgia" pitchFamily="18" charset="0"/>
              </a:rPr>
              <a:t>«Школа молодого родителя»</a:t>
            </a:r>
            <a:endParaRPr lang="ru-RU" sz="2400" b="1" dirty="0">
              <a:solidFill>
                <a:srgbClr val="FFFF00"/>
              </a:solidFill>
              <a:latin typeface="Georgia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9273" y="3446381"/>
            <a:ext cx="7669360" cy="3093209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1601905872"/>
              </p:ext>
            </p:extLst>
          </p:nvPr>
        </p:nvGraphicFramePr>
        <p:xfrm>
          <a:off x="1115616" y="725603"/>
          <a:ext cx="7776864" cy="58139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97" b="54927"/>
          <a:stretch/>
        </p:blipFill>
        <p:spPr>
          <a:xfrm>
            <a:off x="6723790" y="62444"/>
            <a:ext cx="2376264" cy="657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943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4048C5B-66FE-4770-8C97-BC5425381E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>
                                            <p:graphicEl>
                                              <a:dgm id="{54048C5B-66FE-4770-8C97-BC5425381E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185CB2D-AD1E-4725-B2AB-ADE8558EC4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>
                                            <p:graphicEl>
                                              <a:dgm id="{F185CB2D-AD1E-4725-B2AB-ADE8558EC4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950C1F9-2631-4C8F-93CF-2203C3E863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>
                                            <p:graphicEl>
                                              <a:dgm id="{4950C1F9-2631-4C8F-93CF-2203C3E863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3352CE6-34B8-4222-AD21-BA46EADD34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>
                                            <p:graphicEl>
                                              <a:dgm id="{D3352CE6-34B8-4222-AD21-BA46EADD34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78FE518-AE3D-4B60-8AC0-85719805DC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graphicEl>
                                              <a:dgm id="{B78FE518-AE3D-4B60-8AC0-85719805DC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CA8D516-A252-4B40-B538-3FC66E571D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">
                                            <p:graphicEl>
                                              <a:dgm id="{2CA8D516-A252-4B40-B538-3FC66E571D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17E6C7B-7E53-4EC9-B470-49C5F5A4D6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">
                                            <p:graphicEl>
                                              <a:dgm id="{017E6C7B-7E53-4EC9-B470-49C5F5A4D6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500E6B0-1DB9-40A3-BE15-7ED45C192C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">
                                            <p:graphicEl>
                                              <a:dgm id="{7500E6B0-1DB9-40A3-BE15-7ED45C192C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D7CE1ED-109A-4258-A4C1-D6DD045AF0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">
                                            <p:graphicEl>
                                              <a:dgm id="{7D7CE1ED-109A-4258-A4C1-D6DD045AF0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17AD751-95DB-4215-A4CD-C68ACE73C0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">
                                            <p:graphicEl>
                                              <a:dgm id="{317AD751-95DB-4215-A4CD-C68ACE73C0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9AB1174-332B-4A67-B995-A249365BEF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7">
                                            <p:graphicEl>
                                              <a:dgm id="{C9AB1174-332B-4A67-B995-A249365BEF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DFFE711-6EBF-4820-AD02-042F44667C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7">
                                            <p:graphicEl>
                                              <a:dgm id="{0DFFE711-6EBF-4820-AD02-042F44667C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148FFC2-6EE3-4C0D-9DB3-BF7AF9E93E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7">
                                            <p:graphicEl>
                                              <a:dgm id="{A148FFC2-6EE3-4C0D-9DB3-BF7AF9E93E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6A057F7-66E2-4496-9732-514B115CAC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7">
                                            <p:graphicEl>
                                              <a:dgm id="{D6A057F7-66E2-4496-9732-514B115CAC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7C74E49-83BA-4596-9065-D82E480C17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7">
                                            <p:graphicEl>
                                              <a:dgm id="{17C74E49-83BA-4596-9065-D82E480C17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0885172-6B54-4EE6-B209-61C12EAB84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7">
                                            <p:graphicEl>
                                              <a:dgm id="{70885172-6B54-4EE6-B209-61C12EAB84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8075238-F688-49F5-B8F1-08BABB2C79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7">
                                            <p:graphicEl>
                                              <a:dgm id="{18075238-F688-49F5-B8F1-08BABB2C79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B738534-6794-436F-A8D3-743830D0B2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7">
                                            <p:graphicEl>
                                              <a:dgm id="{2B738534-6794-436F-A8D3-743830D0B2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BFB0AF5-2E21-4A8A-BDD4-42A1C2FC48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7">
                                            <p:graphicEl>
                                              <a:dgm id="{FBFB0AF5-2E21-4A8A-BDD4-42A1C2FC48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7" grpId="0" uiExpand="1">
        <p:bldSub>
          <a:bldDgm bld="lvlAtOnc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67136" y="130907"/>
            <a:ext cx="5797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Georgia" pitchFamily="18" charset="0"/>
              </a:rPr>
              <a:t>Список литературы</a:t>
            </a:r>
            <a:endParaRPr lang="ru-RU" sz="2400" b="1" dirty="0">
              <a:solidFill>
                <a:srgbClr val="FFFF00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67136" y="836712"/>
            <a:ext cx="7524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rgbClr val="0070C0"/>
                </a:solidFill>
                <a:latin typeface="Georgia" pitchFamily="18" charset="0"/>
              </a:rPr>
              <a:t>1. Алешина В.О. Клубная форма работы с семьей//Начальная школа. 2008 №1. С.7-9</a:t>
            </a:r>
            <a:endParaRPr lang="ru-RU" sz="1400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7136" y="1144488"/>
            <a:ext cx="7524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rgbClr val="0070C0"/>
                </a:solidFill>
                <a:latin typeface="Georgia" pitchFamily="18" charset="0"/>
              </a:rPr>
              <a:t>2. Безруких  М.М. Готовим к обучению в школе (Текст)/М.М. Безруких// Газета «Первое сентября, главная страница газеты «Начальная школа». - №20.-2008.</a:t>
            </a:r>
            <a:endParaRPr lang="ru-RU" sz="1400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67574" y="1676577"/>
            <a:ext cx="7524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rgbClr val="0070C0"/>
                </a:solidFill>
                <a:latin typeface="Georgia" pitchFamily="18" charset="0"/>
              </a:rPr>
              <a:t>3. </a:t>
            </a:r>
            <a:r>
              <a:rPr lang="ru-RU" sz="1400" i="1" dirty="0" err="1" smtClean="0">
                <a:solidFill>
                  <a:srgbClr val="0070C0"/>
                </a:solidFill>
                <a:latin typeface="Georgia" pitchFamily="18" charset="0"/>
              </a:rPr>
              <a:t>Битянова</a:t>
            </a:r>
            <a:r>
              <a:rPr lang="ru-RU" sz="1400" i="1" dirty="0" smtClean="0">
                <a:solidFill>
                  <a:srgbClr val="0070C0"/>
                </a:solidFill>
                <a:latin typeface="Georgia" pitchFamily="18" charset="0"/>
              </a:rPr>
              <a:t> М.Р. Адаптация ребенка в школе: диагностика, коррекция</a:t>
            </a:r>
            <a:r>
              <a:rPr lang="ru-RU" sz="1400" i="1" smtClean="0">
                <a:solidFill>
                  <a:srgbClr val="0070C0"/>
                </a:solidFill>
                <a:latin typeface="Georgia" pitchFamily="18" charset="0"/>
              </a:rPr>
              <a:t>, педагогическая </a:t>
            </a:r>
            <a:r>
              <a:rPr lang="ru-RU" sz="1400" i="1" dirty="0" smtClean="0">
                <a:solidFill>
                  <a:srgbClr val="0070C0"/>
                </a:solidFill>
                <a:latin typeface="Georgia" pitchFamily="18" charset="0"/>
              </a:rPr>
              <a:t>поддержка. – М.:</a:t>
            </a:r>
            <a:r>
              <a:rPr lang="ru-RU" sz="1400" i="1" dirty="0" err="1" smtClean="0">
                <a:solidFill>
                  <a:srgbClr val="0070C0"/>
                </a:solidFill>
                <a:latin typeface="Georgia" pitchFamily="18" charset="0"/>
              </a:rPr>
              <a:t>Образоват.центр</a:t>
            </a:r>
            <a:r>
              <a:rPr lang="ru-RU" sz="1400" i="1" dirty="0" smtClean="0">
                <a:solidFill>
                  <a:srgbClr val="0070C0"/>
                </a:solidFill>
                <a:latin typeface="Georgia" pitchFamily="18" charset="0"/>
              </a:rPr>
              <a:t> «Педагогический поиск», 1997-112с.;</a:t>
            </a:r>
            <a:endParaRPr lang="ru-RU" sz="1400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67574" y="2415241"/>
            <a:ext cx="7524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rgbClr val="0070C0"/>
                </a:solidFill>
                <a:latin typeface="Georgia" pitchFamily="18" charset="0"/>
              </a:rPr>
              <a:t>4.Валькова Л.Н. Семейный клуб – одна из активных форм повышения компетентности участников образовательного процесса//Начальная школа. 2010. №6. с.25-29.</a:t>
            </a:r>
            <a:endParaRPr lang="ru-RU" sz="1400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47570" y="3163670"/>
            <a:ext cx="7524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rgbClr val="0070C0"/>
                </a:solidFill>
                <a:latin typeface="Georgia" pitchFamily="18" charset="0"/>
              </a:rPr>
              <a:t>5. Климова Е.К., </a:t>
            </a:r>
            <a:r>
              <a:rPr lang="ru-RU" sz="1400" i="1" dirty="0" err="1" smtClean="0">
                <a:solidFill>
                  <a:srgbClr val="0070C0"/>
                </a:solidFill>
                <a:latin typeface="Georgia" pitchFamily="18" charset="0"/>
              </a:rPr>
              <a:t>Помазина</a:t>
            </a:r>
            <a:r>
              <a:rPr lang="ru-RU" sz="1400" i="1" dirty="0" smtClean="0">
                <a:solidFill>
                  <a:srgbClr val="0070C0"/>
                </a:solidFill>
                <a:latin typeface="Georgia" pitchFamily="18" charset="0"/>
              </a:rPr>
              <a:t> О.А. Шаги к мудрости «Набор психологических открыток с притчами». – ООО «Издательство «Речь», 2010г.</a:t>
            </a:r>
            <a:endParaRPr lang="ru-RU" sz="1400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8637" y="3686890"/>
            <a:ext cx="7524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rgbClr val="0070C0"/>
                </a:solidFill>
                <a:latin typeface="Georgia" pitchFamily="18" charset="0"/>
              </a:rPr>
              <a:t>6. </a:t>
            </a:r>
            <a:r>
              <a:rPr lang="ru-RU" sz="1400" i="1" dirty="0" err="1" smtClean="0">
                <a:solidFill>
                  <a:srgbClr val="0070C0"/>
                </a:solidFill>
                <a:latin typeface="Georgia" pitchFamily="18" charset="0"/>
              </a:rPr>
              <a:t>Тимарцева</a:t>
            </a:r>
            <a:r>
              <a:rPr lang="ru-RU" sz="1400" i="1" dirty="0" smtClean="0">
                <a:solidFill>
                  <a:srgbClr val="0070C0"/>
                </a:solidFill>
                <a:latin typeface="Georgia" pitchFamily="18" charset="0"/>
              </a:rPr>
              <a:t> Л.В. Изучение истории семьи// Начальная школа. 2008. №2. С. 67-74. </a:t>
            </a:r>
            <a:endParaRPr lang="ru-RU" sz="1400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63691" y="4008920"/>
            <a:ext cx="7524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rgbClr val="0070C0"/>
                </a:solidFill>
                <a:latin typeface="Georgia" pitchFamily="18" charset="0"/>
              </a:rPr>
              <a:t>7. Рябов А.Е. Что определяет отношение родителей к учителям, работающим в начальной школе?// Начальная школа.2001. №4. С.27-30.</a:t>
            </a:r>
            <a:endParaRPr lang="ru-RU" sz="1400" i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780" b="12874"/>
          <a:stretch/>
        </p:blipFill>
        <p:spPr>
          <a:xfrm>
            <a:off x="6939107" y="4283008"/>
            <a:ext cx="2178235" cy="195430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872" y="4653136"/>
            <a:ext cx="3116188" cy="191568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97" b="54927"/>
          <a:stretch/>
        </p:blipFill>
        <p:spPr>
          <a:xfrm>
            <a:off x="6723790" y="62444"/>
            <a:ext cx="2376264" cy="657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63797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2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7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6" y="-1"/>
            <a:ext cx="9141183" cy="690159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43608" y="764704"/>
            <a:ext cx="69127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Использование результатов мониторинга оценки готовности первоклассников к школе в работе с семьей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85457" y="5193679"/>
            <a:ext cx="6912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Подготовила:</a:t>
            </a:r>
          </a:p>
          <a:p>
            <a:pPr algn="r"/>
            <a:r>
              <a:rPr lang="ru-RU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Третьякова  Татьяна Андреевна</a:t>
            </a:r>
          </a:p>
          <a:p>
            <a:pPr algn="r"/>
            <a:r>
              <a:rPr lang="ru-RU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Учитель начальных классов</a:t>
            </a:r>
          </a:p>
          <a:p>
            <a:pPr algn="r"/>
            <a:r>
              <a:rPr lang="ru-RU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МБОУ «СОШ №12»</a:t>
            </a:r>
            <a:endParaRPr lang="ru-RU" b="1" dirty="0">
              <a:ln w="1905">
                <a:solidFill>
                  <a:srgbClr val="FF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2826807"/>
            <a:ext cx="3243679" cy="23668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3083581"/>
            <a:ext cx="2015252" cy="197573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7" y="4221088"/>
            <a:ext cx="576064" cy="366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6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-15634"/>
            <a:ext cx="915895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79" y="332656"/>
            <a:ext cx="18174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ЦЕЛЬ</a:t>
            </a:r>
            <a:endParaRPr lang="ru-RU" sz="3600" b="1" dirty="0">
              <a:ln w="1905">
                <a:solidFill>
                  <a:srgbClr val="FF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237848112"/>
              </p:ext>
            </p:extLst>
          </p:nvPr>
        </p:nvGraphicFramePr>
        <p:xfrm>
          <a:off x="1853320" y="187769"/>
          <a:ext cx="6696744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600" y="1268760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ЗАДАЧИ</a:t>
            </a:r>
            <a:endParaRPr lang="ru-RU" sz="3600" b="1" dirty="0">
              <a:ln w="1905">
                <a:solidFill>
                  <a:srgbClr val="FF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1270161531"/>
              </p:ext>
            </p:extLst>
          </p:nvPr>
        </p:nvGraphicFramePr>
        <p:xfrm>
          <a:off x="107504" y="1916832"/>
          <a:ext cx="8712968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xmlns="" val="393701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6549568-BA65-49F0-A6C9-4D0A5DB99C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7">
                                            <p:graphicEl>
                                              <a:dgm id="{36549568-BA65-49F0-A6C9-4D0A5DB99C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AA1EE1C-D1D2-4D6E-B340-2B930DD077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7">
                                            <p:graphicEl>
                                              <a:dgm id="{DAA1EE1C-D1D2-4D6E-B340-2B930DD077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DE21EF9-9149-44BC-9F4F-97AC893668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7">
                                            <p:graphicEl>
                                              <a:dgm id="{DDE21EF9-9149-44BC-9F4F-97AC893668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9358670-740F-46EB-B57B-DEC90C3644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7">
                                            <p:graphicEl>
                                              <a:dgm id="{89358670-740F-46EB-B57B-DEC90C3644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BCBF79D-BCF9-466F-8812-C65FACA243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7">
                                            <p:graphicEl>
                                              <a:dgm id="{BBCBF79D-BCF9-466F-8812-C65FACA243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5" grpId="0">
        <p:bldAsOne/>
      </p:bldGraphic>
      <p:bldP spid="6" grpId="0"/>
      <p:bldGraphic spid="7" grpId="0">
        <p:bldSub>
          <a:bldDgm bld="lvl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0"/>
            <a:ext cx="774035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 smtClean="0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Анализ мониторинга уровня готовности к школьному обучению учащихся 1-А класса (по школе)</a:t>
            </a:r>
            <a:endParaRPr lang="ru-RU" sz="2000" b="1" dirty="0">
              <a:ln w="11430">
                <a:solidFill>
                  <a:srgbClr val="FFFF00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1635" y="692696"/>
            <a:ext cx="52293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Профиль: Семья как ресурс адаптации</a:t>
            </a:r>
            <a:endParaRPr lang="ru-RU" sz="2200" b="1" dirty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688128116"/>
              </p:ext>
            </p:extLst>
          </p:nvPr>
        </p:nvGraphicFramePr>
        <p:xfrm>
          <a:off x="1379857" y="1160761"/>
          <a:ext cx="4250851" cy="2263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059832" y="143681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1-4%</a:t>
            </a:r>
            <a:endParaRPr lang="ru-RU" sz="11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7784" y="2328014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22-80%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9769" y="1589450"/>
            <a:ext cx="10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4-16%</a:t>
            </a:r>
            <a:endParaRPr lang="ru-RU" sz="11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2445431730"/>
              </p:ext>
            </p:extLst>
          </p:nvPr>
        </p:nvGraphicFramePr>
        <p:xfrm>
          <a:off x="5273824" y="1123583"/>
          <a:ext cx="4250851" cy="2263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740352" y="1608942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2-8%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88224" y="2362618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14-51%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25059" y="1709785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11-41%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xmlns="" val="2529922108"/>
              </p:ext>
            </p:extLst>
          </p:nvPr>
        </p:nvGraphicFramePr>
        <p:xfrm>
          <a:off x="1432052" y="3645024"/>
          <a:ext cx="4250851" cy="2263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071635" y="4168497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13-48%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79912" y="4040226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43808" y="4861596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14-52%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xmlns="" val="809331081"/>
              </p:ext>
            </p:extLst>
          </p:nvPr>
        </p:nvGraphicFramePr>
        <p:xfrm>
          <a:off x="5436096" y="3729707"/>
          <a:ext cx="4250851" cy="2263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409797" y="4484295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27-100%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73824" y="4761294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0 %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55661" y="5132430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0 %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9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Graphic spid="6" grpId="0">
        <p:bldAsOne/>
      </p:bldGraphic>
      <p:bldP spid="7" grpId="0"/>
      <p:bldP spid="8" grpId="0"/>
      <p:bldP spid="9" grpId="0"/>
      <p:bldGraphic spid="11" grpId="0">
        <p:bldAsOne/>
      </p:bldGraphic>
      <p:bldP spid="12" grpId="0"/>
      <p:bldP spid="13" grpId="0"/>
      <p:bldP spid="14" grpId="0"/>
      <p:bldGraphic spid="15" grpId="0">
        <p:bldAsOne/>
      </p:bldGraphic>
      <p:bldP spid="16" grpId="0"/>
      <p:bldP spid="17" grpId="0"/>
      <p:bldP spid="18" grpId="0"/>
      <p:bldGraphic spid="20" grpId="0">
        <p:bldAsOne/>
      </p:bldGraphic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0"/>
            <a:ext cx="774035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 smtClean="0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Анализ мониторинга уровня готовности к школьному обучению учащихся 1-А класса (по классу)</a:t>
            </a:r>
            <a:endParaRPr lang="ru-RU" sz="2000" b="1" dirty="0">
              <a:ln w="11430">
                <a:solidFill>
                  <a:srgbClr val="FFFF00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1635" y="692696"/>
            <a:ext cx="52293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Профиль: Семья как ресурс адаптации</a:t>
            </a:r>
            <a:endParaRPr lang="ru-RU" sz="2200" b="1" dirty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601583798"/>
              </p:ext>
            </p:extLst>
          </p:nvPr>
        </p:nvGraphicFramePr>
        <p:xfrm>
          <a:off x="1391046" y="1161850"/>
          <a:ext cx="4250851" cy="2305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128780" y="1764206"/>
            <a:ext cx="8149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9-33,3%</a:t>
            </a:r>
            <a:endParaRPr lang="ru-RU" sz="11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38685" y="2328013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9-33,3%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7704" y="1776811"/>
            <a:ext cx="10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9-33,3%</a:t>
            </a:r>
            <a:endParaRPr lang="ru-RU" sz="11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3605982442"/>
              </p:ext>
            </p:extLst>
          </p:nvPr>
        </p:nvGraphicFramePr>
        <p:xfrm>
          <a:off x="5283582" y="1186399"/>
          <a:ext cx="4250851" cy="2263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301027" y="2852936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28284" y="1883157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12-44,4%</a:t>
            </a:r>
            <a:endParaRPr lang="ru-RU" sz="1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24128" y="1937413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15-55,6%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xmlns="" val="1084968012"/>
              </p:ext>
            </p:extLst>
          </p:nvPr>
        </p:nvGraphicFramePr>
        <p:xfrm>
          <a:off x="1434190" y="3906404"/>
          <a:ext cx="4250851" cy="2263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898625" y="4558287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13-48,2%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61997" y="5541737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81293" y="4835286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14-51,8%</a:t>
            </a:r>
            <a:endParaRPr lang="ru-RU" sz="1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xmlns="" val="1862943058"/>
              </p:ext>
            </p:extLst>
          </p:nvPr>
        </p:nvGraphicFramePr>
        <p:xfrm>
          <a:off x="5175601" y="3775489"/>
          <a:ext cx="4250851" cy="2263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409797" y="4484295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27-100%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73824" y="4761294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0 %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55661" y="5109232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0 %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772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Graphic spid="6" grpId="0">
        <p:bldAsOne/>
      </p:bldGraphic>
      <p:bldP spid="7" grpId="0"/>
      <p:bldP spid="8" grpId="0"/>
      <p:bldP spid="9" grpId="0"/>
      <p:bldGraphic spid="11" grpId="0">
        <p:bldAsOne/>
      </p:bldGraphic>
      <p:bldP spid="12" grpId="0"/>
      <p:bldP spid="13" grpId="0"/>
      <p:bldP spid="14" grpId="0"/>
      <p:bldGraphic spid="15" grpId="0">
        <p:bldAsOne/>
      </p:bldGraphic>
      <p:bldP spid="16" grpId="0"/>
      <p:bldP spid="17" grpId="0"/>
      <p:bldP spid="18" grpId="0"/>
      <p:bldGraphic spid="20" grpId="0">
        <p:bldAsOne/>
      </p:bldGraphic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5364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03648" y="27387"/>
            <a:ext cx="6912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Georgia" pitchFamily="18" charset="0"/>
              </a:rPr>
              <a:t>Условия, при которых возникает и развивается интерес к учению.</a:t>
            </a:r>
            <a:endParaRPr lang="ru-RU" sz="2000" b="1" dirty="0">
              <a:solidFill>
                <a:srgbClr val="FFFF00"/>
              </a:solidFill>
              <a:latin typeface="Georgia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1607085749"/>
              </p:ext>
            </p:extLst>
          </p:nvPr>
        </p:nvGraphicFramePr>
        <p:xfrm>
          <a:off x="1403648" y="836712"/>
          <a:ext cx="7704856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84536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17E42E2-A614-4F6B-89A3-0E794CB962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>
                                            <p:graphicEl>
                                              <a:dgm id="{217E42E2-A614-4F6B-89A3-0E794CB962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699D75C-A043-4E3A-A234-6103AB17BE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>
                                            <p:graphicEl>
                                              <a:dgm id="{1699D75C-A043-4E3A-A234-6103AB17BE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A418176-EE69-4626-8902-8215FD5869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>
                                            <p:graphicEl>
                                              <a:dgm id="{2A418176-EE69-4626-8902-8215FD5869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15AB22A-BAED-4598-AE0E-2F2D3408ED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>
                                            <p:graphicEl>
                                              <a:dgm id="{815AB22A-BAED-4598-AE0E-2F2D3408ED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C6B5FC6-60F6-4878-B8C5-50A11A593F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>
                                            <p:graphicEl>
                                              <a:dgm id="{DC6B5FC6-60F6-4878-B8C5-50A11A593F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3AACD69-93E3-4DF4-B05C-452B933A46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>
                                            <p:graphicEl>
                                              <a:dgm id="{63AACD69-93E3-4DF4-B05C-452B933A46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07D2480-85AE-47BB-9221-F4A0648685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>
                                            <p:graphicEl>
                                              <a:dgm id="{F07D2480-85AE-47BB-9221-F4A0648685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4543251-1FA1-46AC-AF5A-F0169FC632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">
                                            <p:graphicEl>
                                              <a:dgm id="{54543251-1FA1-46AC-AF5A-F0169FC632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D1287B4-B269-4760-8D2B-892F79644D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8">
                                            <p:graphicEl>
                                              <a:dgm id="{DD1287B4-B269-4760-8D2B-892F79644D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BEA252A-05CB-4266-8526-2464F30A14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8">
                                            <p:graphicEl>
                                              <a:dgm id="{9BEA252A-05CB-4266-8526-2464F30A14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786C8AF-67CB-4F6F-B3E7-35C12F74CD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8">
                                            <p:graphicEl>
                                              <a:dgm id="{A786C8AF-67CB-4F6F-B3E7-35C12F74CD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4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F2EEC42-30A8-4A81-B727-A83B190940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8">
                                            <p:graphicEl>
                                              <a:dgm id="{4F2EEC42-30A8-4A81-B727-A83B190940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Graphic spid="8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0"/>
            <a:ext cx="774035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 smtClean="0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Анализ мониторинга уровня готовности к школьному обучению учащихся 1-А класса (по классу)</a:t>
            </a:r>
            <a:endParaRPr lang="ru-RU" sz="2000" b="1" dirty="0">
              <a:ln w="11430">
                <a:solidFill>
                  <a:srgbClr val="FFFF00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1635" y="692696"/>
            <a:ext cx="52293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Профиль: Семья как ресурс адаптации</a:t>
            </a:r>
            <a:endParaRPr lang="ru-RU" sz="2200" b="1" dirty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601583798"/>
              </p:ext>
            </p:extLst>
          </p:nvPr>
        </p:nvGraphicFramePr>
        <p:xfrm>
          <a:off x="1391046" y="1161850"/>
          <a:ext cx="4250851" cy="2305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128780" y="1764206"/>
            <a:ext cx="8149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9-33,3%</a:t>
            </a:r>
            <a:endParaRPr lang="ru-RU" sz="11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38685" y="2328013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9-33,3%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7704" y="1776811"/>
            <a:ext cx="10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9-33,3%</a:t>
            </a:r>
            <a:endParaRPr lang="ru-RU" sz="11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3605982442"/>
              </p:ext>
            </p:extLst>
          </p:nvPr>
        </p:nvGraphicFramePr>
        <p:xfrm>
          <a:off x="5283582" y="1186399"/>
          <a:ext cx="4250851" cy="2263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301027" y="2852936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28284" y="1883157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12-44,4%</a:t>
            </a:r>
            <a:endParaRPr lang="ru-RU" sz="1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24128" y="1937413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15-55,6%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xmlns="" val="1084968012"/>
              </p:ext>
            </p:extLst>
          </p:nvPr>
        </p:nvGraphicFramePr>
        <p:xfrm>
          <a:off x="1434190" y="3906404"/>
          <a:ext cx="4250851" cy="2263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898625" y="4558287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13-48,2%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61997" y="5541737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81293" y="4835286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14-51,8%</a:t>
            </a:r>
            <a:endParaRPr lang="ru-RU" sz="1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xmlns="" val="1862943058"/>
              </p:ext>
            </p:extLst>
          </p:nvPr>
        </p:nvGraphicFramePr>
        <p:xfrm>
          <a:off x="5175601" y="3775489"/>
          <a:ext cx="4250851" cy="2263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409797" y="4484295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27-100%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73824" y="4761294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0 %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55661" y="5109232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0 %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772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Graphic spid="6" grpId="0">
        <p:bldAsOne/>
      </p:bldGraphic>
      <p:bldP spid="7" grpId="0"/>
      <p:bldP spid="8" grpId="0"/>
      <p:bldP spid="9" grpId="0"/>
      <p:bldGraphic spid="11" grpId="0">
        <p:bldAsOne/>
      </p:bldGraphic>
      <p:bldP spid="12" grpId="0"/>
      <p:bldP spid="13" grpId="0"/>
      <p:bldP spid="14" grpId="0"/>
      <p:bldGraphic spid="15" grpId="0">
        <p:bldAsOne/>
      </p:bldGraphic>
      <p:bldP spid="16" grpId="0"/>
      <p:bldP spid="17" grpId="0"/>
      <p:bldP spid="18" grpId="0"/>
      <p:bldGraphic spid="20" grpId="0">
        <p:bldAsOne/>
      </p:bldGraphic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59632" y="188640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Georgia" pitchFamily="18" charset="0"/>
              </a:rPr>
              <a:t>Формы взаимодействия с родителями</a:t>
            </a:r>
            <a:endParaRPr lang="ru-RU" sz="2400" b="1" dirty="0">
              <a:solidFill>
                <a:srgbClr val="FFFF00"/>
              </a:solidFill>
              <a:latin typeface="Georgia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793447367"/>
              </p:ext>
            </p:extLst>
          </p:nvPr>
        </p:nvGraphicFramePr>
        <p:xfrm>
          <a:off x="1403648" y="764704"/>
          <a:ext cx="756084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24328" y="5013176"/>
            <a:ext cx="1457325" cy="1428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55851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79AE69E-8D20-481D-8A5B-74E3458F14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graphicEl>
                                              <a:dgm id="{979AE69E-8D20-481D-8A5B-74E3458F14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B8E74EF-BA5A-4043-BE83-9F60165C8E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graphicEl>
                                              <a:dgm id="{8B8E74EF-BA5A-4043-BE83-9F60165C8E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2D8C8E7-7577-4474-B799-0CEAE4039B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>
                                            <p:graphicEl>
                                              <a:dgm id="{82D8C8E7-7577-4474-B799-0CEAE4039B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5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69586" y="122169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Georgia" pitchFamily="18" charset="0"/>
              </a:rPr>
              <a:t>Традиционные формы работы с родителями</a:t>
            </a:r>
            <a:endParaRPr lang="ru-RU" sz="2400" b="1" dirty="0">
              <a:solidFill>
                <a:srgbClr val="FFFF00"/>
              </a:solidFill>
              <a:latin typeface="Georgia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3823953763"/>
              </p:ext>
            </p:extLst>
          </p:nvPr>
        </p:nvGraphicFramePr>
        <p:xfrm>
          <a:off x="1518709" y="836712"/>
          <a:ext cx="7620000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08452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0E13618-ED82-449C-B63F-176C495ACD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>
                                            <p:graphicEl>
                                              <a:dgm id="{60E13618-ED82-449C-B63F-176C495ACD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101D98E-A5F4-430D-9B49-F149AF86C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graphicEl>
                                              <a:dgm id="{3101D98E-A5F4-430D-9B49-F149AF86C2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6AAA89C-0860-46DE-8B24-29F06B631D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>
                                            <p:graphicEl>
                                              <a:dgm id="{16AAA89C-0860-46DE-8B24-29F06B631D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04F991A-7939-4E75-BA6A-FB20AF2C1F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>
                                            <p:graphicEl>
                                              <a:dgm id="{104F991A-7939-4E75-BA6A-FB20AF2C1F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F141DF9-5D26-4949-9919-AA3AC941FA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>
                                            <p:graphicEl>
                                              <a:dgm id="{3F141DF9-5D26-4949-9919-AA3AC941FA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3D68FD6-DB47-4ADA-8B3E-4B236A083E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">
                                            <p:graphicEl>
                                              <a:dgm id="{E3D68FD6-DB47-4ADA-8B3E-4B236A083E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7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2064</TotalTime>
  <Words>1047</Words>
  <Application>Microsoft Office PowerPoint</Application>
  <PresentationFormat>Экран (4:3)</PresentationFormat>
  <Paragraphs>154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Nikita</dc:creator>
  <cp:lastModifiedBy>Ольга</cp:lastModifiedBy>
  <cp:revision>60</cp:revision>
  <dcterms:created xsi:type="dcterms:W3CDTF">2014-11-01T05:55:37Z</dcterms:created>
  <dcterms:modified xsi:type="dcterms:W3CDTF">2014-12-20T17:39:58Z</dcterms:modified>
</cp:coreProperties>
</file>