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0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416" y="1143000"/>
            <a:ext cx="6103179" cy="11519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</p:spPr>
      </p:pic>
    </p:spTree>
    <p:extLst>
      <p:ext uri="{BB962C8B-B14F-4D97-AF65-F5344CB8AC3E}">
        <p14:creationId xmlns:p14="http://schemas.microsoft.com/office/powerpoint/2010/main" xmlns="" val="11738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</p:spPr>
      </p:pic>
    </p:spTree>
    <p:extLst>
      <p:ext uri="{BB962C8B-B14F-4D97-AF65-F5344CB8AC3E}">
        <p14:creationId xmlns:p14="http://schemas.microsoft.com/office/powerpoint/2010/main" xmlns="" val="147769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xmlns="" val="25402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10</TotalTime>
  <Words>0</Words>
  <Application>Microsoft Office PowerPoint</Application>
  <PresentationFormat>Произвольный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Главное мероприятие</vt:lpstr>
      <vt:lpstr>Слайд 1</vt:lpstr>
      <vt:lpstr>Слайд 2</vt:lpstr>
      <vt:lpstr>Слайд 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2</cp:revision>
  <dcterms:created xsi:type="dcterms:W3CDTF">2018-05-10T08:47:46Z</dcterms:created>
  <dcterms:modified xsi:type="dcterms:W3CDTF">2018-05-16T16:12:35Z</dcterms:modified>
</cp:coreProperties>
</file>