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notesMasterIdLst>
    <p:notesMasterId r:id="rId16"/>
  </p:notesMasterIdLst>
  <p:sldIdLst>
    <p:sldId id="269" r:id="rId4"/>
    <p:sldId id="271" r:id="rId5"/>
    <p:sldId id="272" r:id="rId6"/>
    <p:sldId id="274" r:id="rId7"/>
    <p:sldId id="275" r:id="rId8"/>
    <p:sldId id="276" r:id="rId9"/>
    <p:sldId id="277" r:id="rId10"/>
    <p:sldId id="278" r:id="rId11"/>
    <p:sldId id="279" r:id="rId12"/>
    <p:sldId id="281" r:id="rId13"/>
    <p:sldId id="282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66" d="100"/>
          <a:sy n="66" d="100"/>
        </p:scale>
        <p:origin x="1506" y="72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1812" y="1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B184C-913D-43D1-BD8F-0A9FA020047B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A75B-FBEC-4946-AF66-2C7F342B7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5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DAA75B-FBEC-4946-AF66-2C7F342B789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73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DAA75B-FBEC-4946-AF66-2C7F342B789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392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DAA75B-FBEC-4946-AF66-2C7F342B789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404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DAA75B-FBEC-4946-AF66-2C7F342B789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670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7"/>
          <p:cNvSpPr/>
          <p:nvPr userDrawn="1"/>
        </p:nvSpPr>
        <p:spPr>
          <a:xfrm>
            <a:off x="-32" y="0"/>
            <a:ext cx="9144000" cy="6876000"/>
          </a:xfrm>
          <a:custGeom>
            <a:avLst/>
            <a:gdLst>
              <a:gd name="connsiteX0" fmla="*/ 0 w 9144000"/>
              <a:gd name="connsiteY0" fmla="*/ 0 h 6876000"/>
              <a:gd name="connsiteX1" fmla="*/ 9144000 w 9144000"/>
              <a:gd name="connsiteY1" fmla="*/ 0 h 6876000"/>
              <a:gd name="connsiteX2" fmla="*/ 9144000 w 9144000"/>
              <a:gd name="connsiteY2" fmla="*/ 6876000 h 6876000"/>
              <a:gd name="connsiteX3" fmla="*/ 0 w 9144000"/>
              <a:gd name="connsiteY3" fmla="*/ 6876000 h 6876000"/>
              <a:gd name="connsiteX4" fmla="*/ 0 w 9144000"/>
              <a:gd name="connsiteY4" fmla="*/ 0 h 6876000"/>
              <a:gd name="connsiteX5" fmla="*/ 313339 w 9144000"/>
              <a:gd name="connsiteY5" fmla="*/ 313339 h 6876000"/>
              <a:gd name="connsiteX6" fmla="*/ 313339 w 9144000"/>
              <a:gd name="connsiteY6" fmla="*/ 6562661 h 6876000"/>
              <a:gd name="connsiteX7" fmla="*/ 8830661 w 9144000"/>
              <a:gd name="connsiteY7" fmla="*/ 6562661 h 6876000"/>
              <a:gd name="connsiteX8" fmla="*/ 8830661 w 9144000"/>
              <a:gd name="connsiteY8" fmla="*/ 313339 h 6876000"/>
              <a:gd name="connsiteX9" fmla="*/ 313339 w 9144000"/>
              <a:gd name="connsiteY9" fmla="*/ 313339 h 6876000"/>
              <a:gd name="connsiteX0" fmla="*/ 0 w 9144000"/>
              <a:gd name="connsiteY0" fmla="*/ 0 h 6876000"/>
              <a:gd name="connsiteX1" fmla="*/ 9144000 w 9144000"/>
              <a:gd name="connsiteY1" fmla="*/ 0 h 6876000"/>
              <a:gd name="connsiteX2" fmla="*/ 9144000 w 9144000"/>
              <a:gd name="connsiteY2" fmla="*/ 6876000 h 6876000"/>
              <a:gd name="connsiteX3" fmla="*/ 0 w 9144000"/>
              <a:gd name="connsiteY3" fmla="*/ 6876000 h 6876000"/>
              <a:gd name="connsiteX4" fmla="*/ 0 w 9144000"/>
              <a:gd name="connsiteY4" fmla="*/ 0 h 6876000"/>
              <a:gd name="connsiteX5" fmla="*/ 313339 w 9144000"/>
              <a:gd name="connsiteY5" fmla="*/ 313339 h 6876000"/>
              <a:gd name="connsiteX6" fmla="*/ 313339 w 9144000"/>
              <a:gd name="connsiteY6" fmla="*/ 6562661 h 6876000"/>
              <a:gd name="connsiteX7" fmla="*/ 8576661 w 9144000"/>
              <a:gd name="connsiteY7" fmla="*/ 6321361 h 6876000"/>
              <a:gd name="connsiteX8" fmla="*/ 8830661 w 9144000"/>
              <a:gd name="connsiteY8" fmla="*/ 313339 h 6876000"/>
              <a:gd name="connsiteX9" fmla="*/ 313339 w 9144000"/>
              <a:gd name="connsiteY9" fmla="*/ 313339 h 68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76000">
                <a:moveTo>
                  <a:pt x="0" y="0"/>
                </a:moveTo>
                <a:lnTo>
                  <a:pt x="9144000" y="0"/>
                </a:lnTo>
                <a:lnTo>
                  <a:pt x="9144000" y="6876000"/>
                </a:lnTo>
                <a:lnTo>
                  <a:pt x="0" y="6876000"/>
                </a:lnTo>
                <a:lnTo>
                  <a:pt x="0" y="0"/>
                </a:lnTo>
                <a:close/>
                <a:moveTo>
                  <a:pt x="313339" y="313339"/>
                </a:moveTo>
                <a:lnTo>
                  <a:pt x="313339" y="6562661"/>
                </a:lnTo>
                <a:lnTo>
                  <a:pt x="8576661" y="6321361"/>
                </a:lnTo>
                <a:lnTo>
                  <a:pt x="8830661" y="313339"/>
                </a:lnTo>
                <a:lnTo>
                  <a:pt x="313339" y="313339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2" name="Группа 11"/>
          <p:cNvGrpSpPr>
            <a:grpSpLocks noChangeAspect="1"/>
          </p:cNvGrpSpPr>
          <p:nvPr userDrawn="1"/>
        </p:nvGrpSpPr>
        <p:grpSpPr>
          <a:xfrm>
            <a:off x="323528" y="2492896"/>
            <a:ext cx="4032448" cy="4032448"/>
            <a:chOff x="323528" y="1979509"/>
            <a:chExt cx="2880320" cy="2880320"/>
          </a:xfrm>
        </p:grpSpPr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979509"/>
              <a:ext cx="2880320" cy="2880320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02041"/>
              <a:ext cx="2033667" cy="835256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6336" y="6572158"/>
            <a:ext cx="1403499" cy="2026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7958"/>
            <a:ext cx="2895600" cy="36351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7958"/>
            <a:ext cx="2895600" cy="36351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Овал 16"/>
          <p:cNvSpPr/>
          <p:nvPr userDrawn="1"/>
        </p:nvSpPr>
        <p:spPr>
          <a:xfrm>
            <a:off x="5000628" y="357166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13-8</a:t>
            </a:r>
            <a:endParaRPr lang="ru-RU" sz="3600" dirty="0"/>
          </a:p>
        </p:txBody>
      </p:sp>
      <p:sp>
        <p:nvSpPr>
          <p:cNvPr id="27" name="Овал 26"/>
          <p:cNvSpPr/>
          <p:nvPr userDrawn="1"/>
        </p:nvSpPr>
        <p:spPr>
          <a:xfrm>
            <a:off x="2857488" y="1071546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13-7</a:t>
            </a:r>
            <a:endParaRPr lang="ru-RU" sz="3600" dirty="0"/>
          </a:p>
        </p:txBody>
      </p:sp>
      <p:sp>
        <p:nvSpPr>
          <p:cNvPr id="28" name="Овал 27"/>
          <p:cNvSpPr/>
          <p:nvPr userDrawn="1"/>
        </p:nvSpPr>
        <p:spPr>
          <a:xfrm>
            <a:off x="7072330" y="2000240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3+9</a:t>
            </a:r>
            <a:endParaRPr lang="ru-RU" sz="3600" dirty="0"/>
          </a:p>
        </p:txBody>
      </p:sp>
      <p:sp>
        <p:nvSpPr>
          <p:cNvPr id="29" name="Овал 28"/>
          <p:cNvSpPr/>
          <p:nvPr userDrawn="1"/>
        </p:nvSpPr>
        <p:spPr>
          <a:xfrm>
            <a:off x="7072330" y="5286388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16-7</a:t>
            </a:r>
            <a:endParaRPr lang="ru-RU" sz="3600" dirty="0"/>
          </a:p>
        </p:txBody>
      </p:sp>
      <p:sp>
        <p:nvSpPr>
          <p:cNvPr id="30" name="Овал 29"/>
          <p:cNvSpPr/>
          <p:nvPr userDrawn="1"/>
        </p:nvSpPr>
        <p:spPr>
          <a:xfrm>
            <a:off x="5072066" y="3143248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8+5</a:t>
            </a:r>
            <a:endParaRPr lang="ru-RU" sz="3600" dirty="0"/>
          </a:p>
        </p:txBody>
      </p:sp>
      <p:sp>
        <p:nvSpPr>
          <p:cNvPr id="31" name="Овал 30"/>
          <p:cNvSpPr/>
          <p:nvPr userDrawn="1"/>
        </p:nvSpPr>
        <p:spPr>
          <a:xfrm>
            <a:off x="1214414" y="5429264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8+6</a:t>
            </a:r>
            <a:endParaRPr lang="ru-RU" sz="3600" dirty="0"/>
          </a:p>
        </p:txBody>
      </p:sp>
      <p:sp>
        <p:nvSpPr>
          <p:cNvPr id="32" name="Овал 31"/>
          <p:cNvSpPr/>
          <p:nvPr userDrawn="1"/>
        </p:nvSpPr>
        <p:spPr>
          <a:xfrm>
            <a:off x="3643306" y="4714884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14-5</a:t>
            </a:r>
            <a:endParaRPr lang="ru-RU" sz="3600" dirty="0"/>
          </a:p>
        </p:txBody>
      </p:sp>
      <p:cxnSp>
        <p:nvCxnSpPr>
          <p:cNvPr id="50" name="Скругленная соединительная линия 49"/>
          <p:cNvCxnSpPr>
            <a:stCxn id="31" idx="0"/>
          </p:cNvCxnSpPr>
          <p:nvPr userDrawn="1"/>
        </p:nvCxnSpPr>
        <p:spPr>
          <a:xfrm rot="5400000" flipH="1" flipV="1">
            <a:off x="1071538" y="3000372"/>
            <a:ext cx="3500462" cy="1357322"/>
          </a:xfrm>
          <a:prstGeom prst="curvedConnector3">
            <a:avLst>
              <a:gd name="adj1" fmla="val 50000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3" name="Скругленная соединительная линия 52"/>
          <p:cNvCxnSpPr/>
          <p:nvPr userDrawn="1"/>
        </p:nvCxnSpPr>
        <p:spPr>
          <a:xfrm>
            <a:off x="4000496" y="1928802"/>
            <a:ext cx="1714512" cy="1214446"/>
          </a:xfrm>
          <a:prstGeom prst="curvedConnector3">
            <a:avLst>
              <a:gd name="adj1" fmla="val 95021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Скругленная соединительная линия 60"/>
          <p:cNvCxnSpPr/>
          <p:nvPr userDrawn="1"/>
        </p:nvCxnSpPr>
        <p:spPr>
          <a:xfrm rot="16200000" flipV="1">
            <a:off x="5322099" y="2178835"/>
            <a:ext cx="4143404" cy="2214578"/>
          </a:xfrm>
          <a:prstGeom prst="curvedConnector3">
            <a:avLst>
              <a:gd name="adj1" fmla="val 50000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Скругленная соединительная линия 64"/>
          <p:cNvCxnSpPr>
            <a:stCxn id="17" idx="6"/>
            <a:endCxn id="28" idx="0"/>
          </p:cNvCxnSpPr>
          <p:nvPr userDrawn="1"/>
        </p:nvCxnSpPr>
        <p:spPr>
          <a:xfrm>
            <a:off x="6858016" y="785794"/>
            <a:ext cx="1143008" cy="1214446"/>
          </a:xfrm>
          <a:prstGeom prst="curvedConnector2">
            <a:avLst/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6" name="Скругленная соединительная линия 75"/>
          <p:cNvCxnSpPr/>
          <p:nvPr userDrawn="1"/>
        </p:nvCxnSpPr>
        <p:spPr>
          <a:xfrm rot="5400000">
            <a:off x="4357686" y="3857628"/>
            <a:ext cx="857256" cy="857256"/>
          </a:xfrm>
          <a:prstGeom prst="curvedConnector3">
            <a:avLst>
              <a:gd name="adj1" fmla="val -1255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0" name="Скругленная соединительная линия 99"/>
          <p:cNvCxnSpPr>
            <a:endCxn id="29" idx="2"/>
          </p:cNvCxnSpPr>
          <p:nvPr userDrawn="1"/>
        </p:nvCxnSpPr>
        <p:spPr>
          <a:xfrm>
            <a:off x="5500694" y="5143512"/>
            <a:ext cx="1571636" cy="571504"/>
          </a:xfrm>
          <a:prstGeom prst="curvedConnector3">
            <a:avLst>
              <a:gd name="adj1" fmla="val 50000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0" name="Солнце 109"/>
          <p:cNvSpPr/>
          <p:nvPr userDrawn="1"/>
        </p:nvSpPr>
        <p:spPr>
          <a:xfrm>
            <a:off x="357158" y="285728"/>
            <a:ext cx="2286016" cy="178595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20</a:t>
            </a:r>
            <a:endParaRPr lang="ru-RU" sz="3600" dirty="0"/>
          </a:p>
        </p:txBody>
      </p:sp>
      <p:sp>
        <p:nvSpPr>
          <p:cNvPr id="111" name="Облако 110"/>
          <p:cNvSpPr/>
          <p:nvPr userDrawn="1"/>
        </p:nvSpPr>
        <p:spPr>
          <a:xfrm>
            <a:off x="285752" y="714356"/>
            <a:ext cx="2428860" cy="142876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4" name="Рисунок 1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84" y="3267978"/>
            <a:ext cx="1714512" cy="23446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7"/>
          <p:cNvSpPr/>
          <p:nvPr userDrawn="1"/>
        </p:nvSpPr>
        <p:spPr>
          <a:xfrm>
            <a:off x="152368" y="161801"/>
            <a:ext cx="8820000" cy="6552000"/>
          </a:xfrm>
          <a:custGeom>
            <a:avLst/>
            <a:gdLst>
              <a:gd name="connsiteX0" fmla="*/ 0 w 8820000"/>
              <a:gd name="connsiteY0" fmla="*/ 0 h 6552000"/>
              <a:gd name="connsiteX1" fmla="*/ 8820000 w 8820000"/>
              <a:gd name="connsiteY1" fmla="*/ 0 h 6552000"/>
              <a:gd name="connsiteX2" fmla="*/ 8820000 w 8820000"/>
              <a:gd name="connsiteY2" fmla="*/ 6552000 h 6552000"/>
              <a:gd name="connsiteX3" fmla="*/ 0 w 8820000"/>
              <a:gd name="connsiteY3" fmla="*/ 6552000 h 6552000"/>
              <a:gd name="connsiteX4" fmla="*/ 0 w 8820000"/>
              <a:gd name="connsiteY4" fmla="*/ 0 h 6552000"/>
              <a:gd name="connsiteX5" fmla="*/ 130516 w 8820000"/>
              <a:gd name="connsiteY5" fmla="*/ 130516 h 6552000"/>
              <a:gd name="connsiteX6" fmla="*/ 130516 w 8820000"/>
              <a:gd name="connsiteY6" fmla="*/ 6421484 h 6552000"/>
              <a:gd name="connsiteX7" fmla="*/ 8689484 w 8820000"/>
              <a:gd name="connsiteY7" fmla="*/ 6421484 h 6552000"/>
              <a:gd name="connsiteX8" fmla="*/ 8689484 w 8820000"/>
              <a:gd name="connsiteY8" fmla="*/ 130516 h 6552000"/>
              <a:gd name="connsiteX9" fmla="*/ 130516 w 8820000"/>
              <a:gd name="connsiteY9" fmla="*/ 130516 h 6552000"/>
              <a:gd name="connsiteX0" fmla="*/ 0 w 8820000"/>
              <a:gd name="connsiteY0" fmla="*/ 0 h 6552000"/>
              <a:gd name="connsiteX1" fmla="*/ 8820000 w 8820000"/>
              <a:gd name="connsiteY1" fmla="*/ 0 h 6552000"/>
              <a:gd name="connsiteX2" fmla="*/ 8820000 w 8820000"/>
              <a:gd name="connsiteY2" fmla="*/ 6552000 h 6552000"/>
              <a:gd name="connsiteX3" fmla="*/ 0 w 8820000"/>
              <a:gd name="connsiteY3" fmla="*/ 6552000 h 6552000"/>
              <a:gd name="connsiteX4" fmla="*/ 0 w 8820000"/>
              <a:gd name="connsiteY4" fmla="*/ 0 h 6552000"/>
              <a:gd name="connsiteX5" fmla="*/ 130516 w 8820000"/>
              <a:gd name="connsiteY5" fmla="*/ 130516 h 6552000"/>
              <a:gd name="connsiteX6" fmla="*/ 130516 w 8820000"/>
              <a:gd name="connsiteY6" fmla="*/ 6421484 h 6552000"/>
              <a:gd name="connsiteX7" fmla="*/ 8460884 w 8820000"/>
              <a:gd name="connsiteY7" fmla="*/ 6281784 h 6552000"/>
              <a:gd name="connsiteX8" fmla="*/ 8689484 w 8820000"/>
              <a:gd name="connsiteY8" fmla="*/ 130516 h 6552000"/>
              <a:gd name="connsiteX9" fmla="*/ 130516 w 8820000"/>
              <a:gd name="connsiteY9" fmla="*/ 130516 h 65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20000" h="6552000">
                <a:moveTo>
                  <a:pt x="0" y="0"/>
                </a:moveTo>
                <a:lnTo>
                  <a:pt x="8820000" y="0"/>
                </a:lnTo>
                <a:lnTo>
                  <a:pt x="8820000" y="6552000"/>
                </a:lnTo>
                <a:lnTo>
                  <a:pt x="0" y="6552000"/>
                </a:lnTo>
                <a:lnTo>
                  <a:pt x="0" y="0"/>
                </a:lnTo>
                <a:close/>
                <a:moveTo>
                  <a:pt x="130516" y="130516"/>
                </a:moveTo>
                <a:lnTo>
                  <a:pt x="130516" y="6421484"/>
                </a:lnTo>
                <a:lnTo>
                  <a:pt x="8460884" y="6281784"/>
                </a:lnTo>
                <a:lnTo>
                  <a:pt x="8689484" y="130516"/>
                </a:lnTo>
                <a:lnTo>
                  <a:pt x="130516" y="13051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-32" y="0"/>
            <a:ext cx="9144000" cy="6876000"/>
          </a:xfrm>
          <a:prstGeom prst="frame">
            <a:avLst>
              <a:gd name="adj1" fmla="val 1786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4328" y="6525344"/>
            <a:ext cx="1403499" cy="202685"/>
          </a:xfrm>
          <a:prstGeom prst="rect">
            <a:avLst/>
          </a:prstGeom>
        </p:spPr>
      </p:pic>
      <p:grpSp>
        <p:nvGrpSpPr>
          <p:cNvPr id="8" name="Группа 7"/>
          <p:cNvGrpSpPr>
            <a:grpSpLocks noChangeAspect="1"/>
          </p:cNvGrpSpPr>
          <p:nvPr userDrawn="1"/>
        </p:nvGrpSpPr>
        <p:grpSpPr>
          <a:xfrm>
            <a:off x="323528" y="5301208"/>
            <a:ext cx="1224136" cy="1224136"/>
            <a:chOff x="323528" y="1979509"/>
            <a:chExt cx="2880320" cy="288032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979509"/>
              <a:ext cx="2880320" cy="288032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02041"/>
              <a:ext cx="2033667" cy="835256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Овал 16"/>
          <p:cNvSpPr/>
          <p:nvPr userDrawn="1"/>
        </p:nvSpPr>
        <p:spPr>
          <a:xfrm>
            <a:off x="5000628" y="357166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13-8</a:t>
            </a:r>
            <a:endParaRPr lang="ru-RU" sz="3600" dirty="0"/>
          </a:p>
        </p:txBody>
      </p:sp>
      <p:sp>
        <p:nvSpPr>
          <p:cNvPr id="27" name="Овал 26"/>
          <p:cNvSpPr/>
          <p:nvPr userDrawn="1"/>
        </p:nvSpPr>
        <p:spPr>
          <a:xfrm>
            <a:off x="2857488" y="1071546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13-7</a:t>
            </a:r>
            <a:endParaRPr lang="ru-RU" sz="3600" dirty="0"/>
          </a:p>
        </p:txBody>
      </p:sp>
      <p:sp>
        <p:nvSpPr>
          <p:cNvPr id="28" name="Овал 27"/>
          <p:cNvSpPr/>
          <p:nvPr userDrawn="1"/>
        </p:nvSpPr>
        <p:spPr>
          <a:xfrm>
            <a:off x="7072330" y="2000240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3+9</a:t>
            </a:r>
            <a:endParaRPr lang="ru-RU" sz="3600" dirty="0"/>
          </a:p>
        </p:txBody>
      </p:sp>
      <p:sp>
        <p:nvSpPr>
          <p:cNvPr id="29" name="Овал 28"/>
          <p:cNvSpPr/>
          <p:nvPr userDrawn="1"/>
        </p:nvSpPr>
        <p:spPr>
          <a:xfrm>
            <a:off x="7072330" y="5286388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16-7</a:t>
            </a:r>
            <a:endParaRPr lang="ru-RU" sz="3600" dirty="0"/>
          </a:p>
        </p:txBody>
      </p:sp>
      <p:sp>
        <p:nvSpPr>
          <p:cNvPr id="30" name="Овал 29"/>
          <p:cNvSpPr/>
          <p:nvPr userDrawn="1"/>
        </p:nvSpPr>
        <p:spPr>
          <a:xfrm>
            <a:off x="5072066" y="3143248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8+5</a:t>
            </a:r>
            <a:endParaRPr lang="ru-RU" sz="3600" dirty="0"/>
          </a:p>
        </p:txBody>
      </p:sp>
      <p:sp>
        <p:nvSpPr>
          <p:cNvPr id="31" name="Овал 30"/>
          <p:cNvSpPr/>
          <p:nvPr userDrawn="1"/>
        </p:nvSpPr>
        <p:spPr>
          <a:xfrm>
            <a:off x="1214414" y="5429264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8+6</a:t>
            </a:r>
            <a:endParaRPr lang="ru-RU" sz="3600" dirty="0"/>
          </a:p>
        </p:txBody>
      </p:sp>
      <p:sp>
        <p:nvSpPr>
          <p:cNvPr id="32" name="Овал 31"/>
          <p:cNvSpPr/>
          <p:nvPr userDrawn="1"/>
        </p:nvSpPr>
        <p:spPr>
          <a:xfrm>
            <a:off x="3643306" y="4714884"/>
            <a:ext cx="1857388" cy="85725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14-5</a:t>
            </a:r>
            <a:endParaRPr lang="ru-RU" sz="3600" dirty="0"/>
          </a:p>
        </p:txBody>
      </p:sp>
      <p:cxnSp>
        <p:nvCxnSpPr>
          <p:cNvPr id="50" name="Скругленная соединительная линия 49"/>
          <p:cNvCxnSpPr>
            <a:stCxn id="31" idx="0"/>
          </p:cNvCxnSpPr>
          <p:nvPr userDrawn="1"/>
        </p:nvCxnSpPr>
        <p:spPr>
          <a:xfrm rot="5400000" flipH="1" flipV="1">
            <a:off x="1071538" y="3000372"/>
            <a:ext cx="3500462" cy="1357322"/>
          </a:xfrm>
          <a:prstGeom prst="curvedConnector3">
            <a:avLst>
              <a:gd name="adj1" fmla="val 50000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3" name="Скругленная соединительная линия 52"/>
          <p:cNvCxnSpPr/>
          <p:nvPr userDrawn="1"/>
        </p:nvCxnSpPr>
        <p:spPr>
          <a:xfrm>
            <a:off x="4000496" y="1928802"/>
            <a:ext cx="1714512" cy="1214446"/>
          </a:xfrm>
          <a:prstGeom prst="curvedConnector3">
            <a:avLst>
              <a:gd name="adj1" fmla="val 95021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Скругленная соединительная линия 60"/>
          <p:cNvCxnSpPr/>
          <p:nvPr userDrawn="1"/>
        </p:nvCxnSpPr>
        <p:spPr>
          <a:xfrm rot="16200000" flipV="1">
            <a:off x="5322099" y="2178835"/>
            <a:ext cx="4143404" cy="2214578"/>
          </a:xfrm>
          <a:prstGeom prst="curvedConnector3">
            <a:avLst>
              <a:gd name="adj1" fmla="val 50000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Скругленная соединительная линия 64"/>
          <p:cNvCxnSpPr>
            <a:stCxn id="17" idx="6"/>
            <a:endCxn id="28" idx="0"/>
          </p:cNvCxnSpPr>
          <p:nvPr userDrawn="1"/>
        </p:nvCxnSpPr>
        <p:spPr>
          <a:xfrm>
            <a:off x="6858016" y="785794"/>
            <a:ext cx="1143008" cy="1214446"/>
          </a:xfrm>
          <a:prstGeom prst="curvedConnector2">
            <a:avLst/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6" name="Скругленная соединительная линия 75"/>
          <p:cNvCxnSpPr/>
          <p:nvPr userDrawn="1"/>
        </p:nvCxnSpPr>
        <p:spPr>
          <a:xfrm rot="5400000">
            <a:off x="4357686" y="3857628"/>
            <a:ext cx="857256" cy="857256"/>
          </a:xfrm>
          <a:prstGeom prst="curvedConnector3">
            <a:avLst>
              <a:gd name="adj1" fmla="val -1255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0" name="Скругленная соединительная линия 99"/>
          <p:cNvCxnSpPr>
            <a:endCxn id="29" idx="2"/>
          </p:cNvCxnSpPr>
          <p:nvPr userDrawn="1"/>
        </p:nvCxnSpPr>
        <p:spPr>
          <a:xfrm>
            <a:off x="5500694" y="5143512"/>
            <a:ext cx="1571636" cy="571504"/>
          </a:xfrm>
          <a:prstGeom prst="curvedConnector3">
            <a:avLst>
              <a:gd name="adj1" fmla="val 50000"/>
            </a:avLst>
          </a:prstGeom>
          <a:ln w="76200">
            <a:prstDash val="lg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0" name="Солнце 109"/>
          <p:cNvSpPr/>
          <p:nvPr userDrawn="1"/>
        </p:nvSpPr>
        <p:spPr>
          <a:xfrm>
            <a:off x="357158" y="285728"/>
            <a:ext cx="2286016" cy="178595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20</a:t>
            </a:r>
            <a:endParaRPr lang="ru-RU" sz="3600" dirty="0"/>
          </a:p>
        </p:txBody>
      </p:sp>
      <p:sp>
        <p:nvSpPr>
          <p:cNvPr id="111" name="Облако 110"/>
          <p:cNvSpPr/>
          <p:nvPr userDrawn="1"/>
        </p:nvSpPr>
        <p:spPr>
          <a:xfrm>
            <a:off x="285752" y="714356"/>
            <a:ext cx="2428860" cy="142876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4" name="Рисунок 1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84" y="3267978"/>
            <a:ext cx="1714512" cy="23446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амка 7"/>
          <p:cNvSpPr/>
          <p:nvPr userDrawn="1"/>
        </p:nvSpPr>
        <p:spPr>
          <a:xfrm>
            <a:off x="-32" y="0"/>
            <a:ext cx="9144000" cy="6876000"/>
          </a:xfrm>
          <a:custGeom>
            <a:avLst/>
            <a:gdLst>
              <a:gd name="connsiteX0" fmla="*/ 0 w 9144000"/>
              <a:gd name="connsiteY0" fmla="*/ 0 h 6876000"/>
              <a:gd name="connsiteX1" fmla="*/ 9144000 w 9144000"/>
              <a:gd name="connsiteY1" fmla="*/ 0 h 6876000"/>
              <a:gd name="connsiteX2" fmla="*/ 9144000 w 9144000"/>
              <a:gd name="connsiteY2" fmla="*/ 6876000 h 6876000"/>
              <a:gd name="connsiteX3" fmla="*/ 0 w 9144000"/>
              <a:gd name="connsiteY3" fmla="*/ 6876000 h 6876000"/>
              <a:gd name="connsiteX4" fmla="*/ 0 w 9144000"/>
              <a:gd name="connsiteY4" fmla="*/ 0 h 6876000"/>
              <a:gd name="connsiteX5" fmla="*/ 313339 w 9144000"/>
              <a:gd name="connsiteY5" fmla="*/ 313339 h 6876000"/>
              <a:gd name="connsiteX6" fmla="*/ 313339 w 9144000"/>
              <a:gd name="connsiteY6" fmla="*/ 6562661 h 6876000"/>
              <a:gd name="connsiteX7" fmla="*/ 8830661 w 9144000"/>
              <a:gd name="connsiteY7" fmla="*/ 6562661 h 6876000"/>
              <a:gd name="connsiteX8" fmla="*/ 8830661 w 9144000"/>
              <a:gd name="connsiteY8" fmla="*/ 313339 h 6876000"/>
              <a:gd name="connsiteX9" fmla="*/ 313339 w 9144000"/>
              <a:gd name="connsiteY9" fmla="*/ 313339 h 6876000"/>
              <a:gd name="connsiteX0" fmla="*/ 0 w 9144000"/>
              <a:gd name="connsiteY0" fmla="*/ 0 h 6876000"/>
              <a:gd name="connsiteX1" fmla="*/ 9144000 w 9144000"/>
              <a:gd name="connsiteY1" fmla="*/ 0 h 6876000"/>
              <a:gd name="connsiteX2" fmla="*/ 9144000 w 9144000"/>
              <a:gd name="connsiteY2" fmla="*/ 6876000 h 6876000"/>
              <a:gd name="connsiteX3" fmla="*/ 0 w 9144000"/>
              <a:gd name="connsiteY3" fmla="*/ 6876000 h 6876000"/>
              <a:gd name="connsiteX4" fmla="*/ 0 w 9144000"/>
              <a:gd name="connsiteY4" fmla="*/ 0 h 6876000"/>
              <a:gd name="connsiteX5" fmla="*/ 313339 w 9144000"/>
              <a:gd name="connsiteY5" fmla="*/ 313339 h 6876000"/>
              <a:gd name="connsiteX6" fmla="*/ 313339 w 9144000"/>
              <a:gd name="connsiteY6" fmla="*/ 6562661 h 6876000"/>
              <a:gd name="connsiteX7" fmla="*/ 8576661 w 9144000"/>
              <a:gd name="connsiteY7" fmla="*/ 6321361 h 6876000"/>
              <a:gd name="connsiteX8" fmla="*/ 8830661 w 9144000"/>
              <a:gd name="connsiteY8" fmla="*/ 313339 h 6876000"/>
              <a:gd name="connsiteX9" fmla="*/ 313339 w 9144000"/>
              <a:gd name="connsiteY9" fmla="*/ 313339 h 68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76000">
                <a:moveTo>
                  <a:pt x="0" y="0"/>
                </a:moveTo>
                <a:lnTo>
                  <a:pt x="9144000" y="0"/>
                </a:lnTo>
                <a:lnTo>
                  <a:pt x="9144000" y="6876000"/>
                </a:lnTo>
                <a:lnTo>
                  <a:pt x="0" y="6876000"/>
                </a:lnTo>
                <a:lnTo>
                  <a:pt x="0" y="0"/>
                </a:lnTo>
                <a:close/>
                <a:moveTo>
                  <a:pt x="313339" y="313339"/>
                </a:moveTo>
                <a:lnTo>
                  <a:pt x="313339" y="6562661"/>
                </a:lnTo>
                <a:lnTo>
                  <a:pt x="8576661" y="6321361"/>
                </a:lnTo>
                <a:lnTo>
                  <a:pt x="8830661" y="313339"/>
                </a:lnTo>
                <a:lnTo>
                  <a:pt x="313339" y="313339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>
            <a:grpSpLocks noChangeAspect="1"/>
          </p:cNvGrpSpPr>
          <p:nvPr userDrawn="1"/>
        </p:nvGrpSpPr>
        <p:grpSpPr>
          <a:xfrm>
            <a:off x="323528" y="5301208"/>
            <a:ext cx="1224136" cy="1224136"/>
            <a:chOff x="323528" y="1979509"/>
            <a:chExt cx="2880320" cy="2880320"/>
          </a:xfrm>
        </p:grpSpPr>
        <p:pic>
          <p:nvPicPr>
            <p:cNvPr id="6" name="Рисунок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979509"/>
              <a:ext cx="2880320" cy="288032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02041"/>
              <a:ext cx="2033667" cy="835256"/>
            </a:xfrm>
            <a:prstGeom prst="rect">
              <a:avLst/>
            </a:prstGeom>
          </p:spPr>
        </p:pic>
      </p:grp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6336" y="6572158"/>
            <a:ext cx="1403499" cy="20268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10"/>
          <p:cNvSpPr/>
          <p:nvPr userDrawn="1"/>
        </p:nvSpPr>
        <p:spPr>
          <a:xfrm>
            <a:off x="-32" y="0"/>
            <a:ext cx="9144000" cy="6876000"/>
          </a:xfrm>
          <a:custGeom>
            <a:avLst/>
            <a:gdLst>
              <a:gd name="connsiteX0" fmla="*/ 0 w 9144000"/>
              <a:gd name="connsiteY0" fmla="*/ 0 h 6876000"/>
              <a:gd name="connsiteX1" fmla="*/ 9144000 w 9144000"/>
              <a:gd name="connsiteY1" fmla="*/ 0 h 6876000"/>
              <a:gd name="connsiteX2" fmla="*/ 9144000 w 9144000"/>
              <a:gd name="connsiteY2" fmla="*/ 6876000 h 6876000"/>
              <a:gd name="connsiteX3" fmla="*/ 0 w 9144000"/>
              <a:gd name="connsiteY3" fmla="*/ 6876000 h 6876000"/>
              <a:gd name="connsiteX4" fmla="*/ 0 w 9144000"/>
              <a:gd name="connsiteY4" fmla="*/ 0 h 6876000"/>
              <a:gd name="connsiteX5" fmla="*/ 122805 w 9144000"/>
              <a:gd name="connsiteY5" fmla="*/ 122805 h 6876000"/>
              <a:gd name="connsiteX6" fmla="*/ 122805 w 9144000"/>
              <a:gd name="connsiteY6" fmla="*/ 6753195 h 6876000"/>
              <a:gd name="connsiteX7" fmla="*/ 9021195 w 9144000"/>
              <a:gd name="connsiteY7" fmla="*/ 6753195 h 6876000"/>
              <a:gd name="connsiteX8" fmla="*/ 9021195 w 9144000"/>
              <a:gd name="connsiteY8" fmla="*/ 122805 h 6876000"/>
              <a:gd name="connsiteX9" fmla="*/ 122805 w 9144000"/>
              <a:gd name="connsiteY9" fmla="*/ 122805 h 6876000"/>
              <a:gd name="connsiteX0" fmla="*/ 0 w 9144000"/>
              <a:gd name="connsiteY0" fmla="*/ 0 h 6876000"/>
              <a:gd name="connsiteX1" fmla="*/ 9144000 w 9144000"/>
              <a:gd name="connsiteY1" fmla="*/ 0 h 6876000"/>
              <a:gd name="connsiteX2" fmla="*/ 9144000 w 9144000"/>
              <a:gd name="connsiteY2" fmla="*/ 6876000 h 6876000"/>
              <a:gd name="connsiteX3" fmla="*/ 0 w 9144000"/>
              <a:gd name="connsiteY3" fmla="*/ 6876000 h 6876000"/>
              <a:gd name="connsiteX4" fmla="*/ 0 w 9144000"/>
              <a:gd name="connsiteY4" fmla="*/ 0 h 6876000"/>
              <a:gd name="connsiteX5" fmla="*/ 122805 w 9144000"/>
              <a:gd name="connsiteY5" fmla="*/ 122805 h 6876000"/>
              <a:gd name="connsiteX6" fmla="*/ 122805 w 9144000"/>
              <a:gd name="connsiteY6" fmla="*/ 6753195 h 6876000"/>
              <a:gd name="connsiteX7" fmla="*/ 8805295 w 9144000"/>
              <a:gd name="connsiteY7" fmla="*/ 6562695 h 6876000"/>
              <a:gd name="connsiteX8" fmla="*/ 9021195 w 9144000"/>
              <a:gd name="connsiteY8" fmla="*/ 122805 h 6876000"/>
              <a:gd name="connsiteX9" fmla="*/ 122805 w 9144000"/>
              <a:gd name="connsiteY9" fmla="*/ 122805 h 68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76000">
                <a:moveTo>
                  <a:pt x="0" y="0"/>
                </a:moveTo>
                <a:lnTo>
                  <a:pt x="9144000" y="0"/>
                </a:lnTo>
                <a:lnTo>
                  <a:pt x="9144000" y="6876000"/>
                </a:lnTo>
                <a:lnTo>
                  <a:pt x="0" y="6876000"/>
                </a:lnTo>
                <a:lnTo>
                  <a:pt x="0" y="0"/>
                </a:lnTo>
                <a:close/>
                <a:moveTo>
                  <a:pt x="122805" y="122805"/>
                </a:moveTo>
                <a:lnTo>
                  <a:pt x="122805" y="6753195"/>
                </a:lnTo>
                <a:lnTo>
                  <a:pt x="8805295" y="6562695"/>
                </a:lnTo>
                <a:lnTo>
                  <a:pt x="9021195" y="122805"/>
                </a:lnTo>
                <a:lnTo>
                  <a:pt x="122805" y="12280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>
            <a:grpSpLocks noChangeAspect="1"/>
          </p:cNvGrpSpPr>
          <p:nvPr userDrawn="1"/>
        </p:nvGrpSpPr>
        <p:grpSpPr>
          <a:xfrm>
            <a:off x="107504" y="5445224"/>
            <a:ext cx="1224136" cy="1224136"/>
            <a:chOff x="323528" y="1979509"/>
            <a:chExt cx="2880320" cy="2880320"/>
          </a:xfrm>
        </p:grpSpPr>
        <p:pic>
          <p:nvPicPr>
            <p:cNvPr id="6" name="Рисунок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979509"/>
              <a:ext cx="2880320" cy="288032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02041"/>
              <a:ext cx="2033667" cy="835256"/>
            </a:xfrm>
            <a:prstGeom prst="rect">
              <a:avLst/>
            </a:prstGeom>
          </p:spPr>
        </p:pic>
      </p:grp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6336" y="6682699"/>
            <a:ext cx="1403499" cy="2026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амка 14"/>
          <p:cNvSpPr/>
          <p:nvPr userDrawn="1"/>
        </p:nvSpPr>
        <p:spPr>
          <a:xfrm>
            <a:off x="-32" y="0"/>
            <a:ext cx="9144000" cy="6876000"/>
          </a:xfrm>
          <a:prstGeom prst="frame">
            <a:avLst>
              <a:gd name="adj1" fmla="val 4557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 userDrawn="1"/>
        </p:nvSpPr>
        <p:spPr>
          <a:xfrm>
            <a:off x="360464" y="405392"/>
            <a:ext cx="8388000" cy="6084000"/>
          </a:xfrm>
          <a:custGeom>
            <a:avLst/>
            <a:gdLst>
              <a:gd name="connsiteX0" fmla="*/ 0 w 8388000"/>
              <a:gd name="connsiteY0" fmla="*/ 0 h 6084000"/>
              <a:gd name="connsiteX1" fmla="*/ 8388000 w 8388000"/>
              <a:gd name="connsiteY1" fmla="*/ 0 h 6084000"/>
              <a:gd name="connsiteX2" fmla="*/ 8388000 w 8388000"/>
              <a:gd name="connsiteY2" fmla="*/ 6084000 h 6084000"/>
              <a:gd name="connsiteX3" fmla="*/ 0 w 8388000"/>
              <a:gd name="connsiteY3" fmla="*/ 6084000 h 6084000"/>
              <a:gd name="connsiteX4" fmla="*/ 0 w 8388000"/>
              <a:gd name="connsiteY4" fmla="*/ 0 h 6084000"/>
              <a:gd name="connsiteX5" fmla="*/ 121193 w 8388000"/>
              <a:gd name="connsiteY5" fmla="*/ 121193 h 6084000"/>
              <a:gd name="connsiteX6" fmla="*/ 121193 w 8388000"/>
              <a:gd name="connsiteY6" fmla="*/ 5962807 h 6084000"/>
              <a:gd name="connsiteX7" fmla="*/ 8266807 w 8388000"/>
              <a:gd name="connsiteY7" fmla="*/ 5962807 h 6084000"/>
              <a:gd name="connsiteX8" fmla="*/ 8266807 w 8388000"/>
              <a:gd name="connsiteY8" fmla="*/ 121193 h 6084000"/>
              <a:gd name="connsiteX9" fmla="*/ 121193 w 8388000"/>
              <a:gd name="connsiteY9" fmla="*/ 121193 h 6084000"/>
              <a:gd name="connsiteX0" fmla="*/ 0 w 8388000"/>
              <a:gd name="connsiteY0" fmla="*/ 0 h 6084000"/>
              <a:gd name="connsiteX1" fmla="*/ 8388000 w 8388000"/>
              <a:gd name="connsiteY1" fmla="*/ 0 h 6084000"/>
              <a:gd name="connsiteX2" fmla="*/ 8388000 w 8388000"/>
              <a:gd name="connsiteY2" fmla="*/ 6084000 h 6084000"/>
              <a:gd name="connsiteX3" fmla="*/ 0 w 8388000"/>
              <a:gd name="connsiteY3" fmla="*/ 6084000 h 6084000"/>
              <a:gd name="connsiteX4" fmla="*/ 0 w 8388000"/>
              <a:gd name="connsiteY4" fmla="*/ 0 h 6084000"/>
              <a:gd name="connsiteX5" fmla="*/ 121193 w 8388000"/>
              <a:gd name="connsiteY5" fmla="*/ 121193 h 6084000"/>
              <a:gd name="connsiteX6" fmla="*/ 121193 w 8388000"/>
              <a:gd name="connsiteY6" fmla="*/ 5962807 h 6084000"/>
              <a:gd name="connsiteX7" fmla="*/ 8114407 w 8388000"/>
              <a:gd name="connsiteY7" fmla="*/ 5810407 h 6084000"/>
              <a:gd name="connsiteX8" fmla="*/ 8266807 w 8388000"/>
              <a:gd name="connsiteY8" fmla="*/ 121193 h 6084000"/>
              <a:gd name="connsiteX9" fmla="*/ 121193 w 8388000"/>
              <a:gd name="connsiteY9" fmla="*/ 121193 h 60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88000" h="6084000">
                <a:moveTo>
                  <a:pt x="0" y="0"/>
                </a:moveTo>
                <a:lnTo>
                  <a:pt x="8388000" y="0"/>
                </a:lnTo>
                <a:lnTo>
                  <a:pt x="8388000" y="6084000"/>
                </a:lnTo>
                <a:lnTo>
                  <a:pt x="0" y="6084000"/>
                </a:lnTo>
                <a:lnTo>
                  <a:pt x="0" y="0"/>
                </a:lnTo>
                <a:close/>
                <a:moveTo>
                  <a:pt x="121193" y="121193"/>
                </a:moveTo>
                <a:lnTo>
                  <a:pt x="121193" y="5962807"/>
                </a:lnTo>
                <a:lnTo>
                  <a:pt x="8114407" y="5810407"/>
                </a:lnTo>
                <a:lnTo>
                  <a:pt x="8266807" y="121193"/>
                </a:lnTo>
                <a:lnTo>
                  <a:pt x="121193" y="121193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6" name="Группа 5"/>
          <p:cNvGrpSpPr>
            <a:grpSpLocks noChangeAspect="1"/>
          </p:cNvGrpSpPr>
          <p:nvPr userDrawn="1"/>
        </p:nvGrpSpPr>
        <p:grpSpPr>
          <a:xfrm>
            <a:off x="539552" y="5085184"/>
            <a:ext cx="1224136" cy="1224136"/>
            <a:chOff x="323528" y="1979509"/>
            <a:chExt cx="2880320" cy="2880320"/>
          </a:xfrm>
        </p:grpSpPr>
        <p:pic>
          <p:nvPicPr>
            <p:cNvPr id="7" name="Рисунок 6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979509"/>
              <a:ext cx="2880320" cy="2880320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02041"/>
              <a:ext cx="2033667" cy="835256"/>
            </a:xfrm>
            <a:prstGeom prst="rect">
              <a:avLst/>
            </a:prstGeom>
          </p:spPr>
        </p:pic>
      </p:grp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6336" y="6669360"/>
            <a:ext cx="1403499" cy="20268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-32" y="0"/>
            <a:ext cx="9144000" cy="6876000"/>
          </a:xfrm>
          <a:prstGeom prst="frame">
            <a:avLst>
              <a:gd name="adj1" fmla="val 1786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152368" y="161801"/>
            <a:ext cx="8820000" cy="6552000"/>
          </a:xfrm>
          <a:custGeom>
            <a:avLst/>
            <a:gdLst>
              <a:gd name="connsiteX0" fmla="*/ 0 w 8820000"/>
              <a:gd name="connsiteY0" fmla="*/ 0 h 6552000"/>
              <a:gd name="connsiteX1" fmla="*/ 8820000 w 8820000"/>
              <a:gd name="connsiteY1" fmla="*/ 0 h 6552000"/>
              <a:gd name="connsiteX2" fmla="*/ 8820000 w 8820000"/>
              <a:gd name="connsiteY2" fmla="*/ 6552000 h 6552000"/>
              <a:gd name="connsiteX3" fmla="*/ 0 w 8820000"/>
              <a:gd name="connsiteY3" fmla="*/ 6552000 h 6552000"/>
              <a:gd name="connsiteX4" fmla="*/ 0 w 8820000"/>
              <a:gd name="connsiteY4" fmla="*/ 0 h 6552000"/>
              <a:gd name="connsiteX5" fmla="*/ 130516 w 8820000"/>
              <a:gd name="connsiteY5" fmla="*/ 130516 h 6552000"/>
              <a:gd name="connsiteX6" fmla="*/ 130516 w 8820000"/>
              <a:gd name="connsiteY6" fmla="*/ 6421484 h 6552000"/>
              <a:gd name="connsiteX7" fmla="*/ 8689484 w 8820000"/>
              <a:gd name="connsiteY7" fmla="*/ 6421484 h 6552000"/>
              <a:gd name="connsiteX8" fmla="*/ 8689484 w 8820000"/>
              <a:gd name="connsiteY8" fmla="*/ 130516 h 6552000"/>
              <a:gd name="connsiteX9" fmla="*/ 130516 w 8820000"/>
              <a:gd name="connsiteY9" fmla="*/ 130516 h 6552000"/>
              <a:gd name="connsiteX0" fmla="*/ 0 w 8820000"/>
              <a:gd name="connsiteY0" fmla="*/ 0 h 6552000"/>
              <a:gd name="connsiteX1" fmla="*/ 8820000 w 8820000"/>
              <a:gd name="connsiteY1" fmla="*/ 0 h 6552000"/>
              <a:gd name="connsiteX2" fmla="*/ 8820000 w 8820000"/>
              <a:gd name="connsiteY2" fmla="*/ 6552000 h 6552000"/>
              <a:gd name="connsiteX3" fmla="*/ 0 w 8820000"/>
              <a:gd name="connsiteY3" fmla="*/ 6552000 h 6552000"/>
              <a:gd name="connsiteX4" fmla="*/ 0 w 8820000"/>
              <a:gd name="connsiteY4" fmla="*/ 0 h 6552000"/>
              <a:gd name="connsiteX5" fmla="*/ 130516 w 8820000"/>
              <a:gd name="connsiteY5" fmla="*/ 130516 h 6552000"/>
              <a:gd name="connsiteX6" fmla="*/ 130516 w 8820000"/>
              <a:gd name="connsiteY6" fmla="*/ 6421484 h 6552000"/>
              <a:gd name="connsiteX7" fmla="*/ 8308484 w 8820000"/>
              <a:gd name="connsiteY7" fmla="*/ 6091284 h 6552000"/>
              <a:gd name="connsiteX8" fmla="*/ 8689484 w 8820000"/>
              <a:gd name="connsiteY8" fmla="*/ 130516 h 6552000"/>
              <a:gd name="connsiteX9" fmla="*/ 130516 w 8820000"/>
              <a:gd name="connsiteY9" fmla="*/ 130516 h 65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20000" h="6552000">
                <a:moveTo>
                  <a:pt x="0" y="0"/>
                </a:moveTo>
                <a:lnTo>
                  <a:pt x="8820000" y="0"/>
                </a:lnTo>
                <a:lnTo>
                  <a:pt x="8820000" y="6552000"/>
                </a:lnTo>
                <a:lnTo>
                  <a:pt x="0" y="6552000"/>
                </a:lnTo>
                <a:lnTo>
                  <a:pt x="0" y="0"/>
                </a:lnTo>
                <a:close/>
                <a:moveTo>
                  <a:pt x="130516" y="130516"/>
                </a:moveTo>
                <a:lnTo>
                  <a:pt x="130516" y="6421484"/>
                </a:lnTo>
                <a:lnTo>
                  <a:pt x="8308484" y="6091284"/>
                </a:lnTo>
                <a:lnTo>
                  <a:pt x="8689484" y="130516"/>
                </a:lnTo>
                <a:lnTo>
                  <a:pt x="130516" y="13051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2320" y="6466675"/>
            <a:ext cx="1403499" cy="202685"/>
          </a:xfrm>
          <a:prstGeom prst="rect">
            <a:avLst/>
          </a:prstGeom>
        </p:spPr>
      </p:pic>
      <p:grpSp>
        <p:nvGrpSpPr>
          <p:cNvPr id="12" name="Группа 11"/>
          <p:cNvGrpSpPr>
            <a:grpSpLocks noChangeAspect="1"/>
          </p:cNvGrpSpPr>
          <p:nvPr userDrawn="1"/>
        </p:nvGrpSpPr>
        <p:grpSpPr>
          <a:xfrm>
            <a:off x="323528" y="5301208"/>
            <a:ext cx="1224136" cy="1224136"/>
            <a:chOff x="323528" y="1979509"/>
            <a:chExt cx="2880320" cy="2880320"/>
          </a:xfrm>
        </p:grpSpPr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979509"/>
              <a:ext cx="2880320" cy="2880320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02041"/>
              <a:ext cx="2033667" cy="835256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7958"/>
            <a:ext cx="2895600" cy="36351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7958"/>
            <a:ext cx="2895600" cy="36351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7958"/>
            <a:ext cx="2895600" cy="36351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9525">
            <a:solidFill>
              <a:schemeClr val="accent6">
                <a:lumMod val="50000"/>
              </a:schemeClr>
            </a:solidFill>
          </a:ln>
          <a:blipFill>
            <a:blip r:embed="rId14"/>
            <a:tile tx="0" ty="0" sx="100000" sy="100000" flip="none" algn="tl"/>
          </a:blip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 cap="none" spc="0">
          <a:ln w="11430">
            <a:solidFill>
              <a:schemeClr val="accent6">
                <a:lumMod val="50000"/>
              </a:schemeClr>
            </a:solidFill>
          </a:ln>
          <a:blipFill>
            <a:blip r:embed="rId14"/>
            <a:tile tx="0" ty="0" sx="100000" sy="100000" flip="none" algn="tl"/>
          </a:blip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 cap="none" spc="0">
          <a:ln w="11430">
            <a:solidFill>
              <a:schemeClr val="accent6">
                <a:lumMod val="50000"/>
              </a:schemeClr>
            </a:solidFill>
          </a:ln>
          <a:blipFill>
            <a:blip r:embed="rId14"/>
            <a:tile tx="0" ty="0" sx="100000" sy="100000" flip="none" algn="tl"/>
          </a:blip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 cap="none" spc="0">
          <a:ln w="11430">
            <a:solidFill>
              <a:schemeClr val="accent6">
                <a:lumMod val="50000"/>
              </a:schemeClr>
            </a:solidFill>
          </a:ln>
          <a:blipFill>
            <a:blip r:embed="rId14"/>
            <a:tile tx="0" ty="0" sx="100000" sy="100000" flip="none" algn="tl"/>
          </a:blip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 cap="none" spc="0">
          <a:ln w="11430">
            <a:solidFill>
              <a:schemeClr val="accent6">
                <a:lumMod val="50000"/>
              </a:schemeClr>
            </a:solidFill>
          </a:ln>
          <a:blipFill>
            <a:blip r:embed="rId14"/>
            <a:tile tx="0" ty="0" sx="100000" sy="100000" flip="none" algn="tl"/>
          </a:blip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 cap="none" spc="0">
          <a:ln w="11430">
            <a:solidFill>
              <a:schemeClr val="accent6">
                <a:lumMod val="50000"/>
              </a:schemeClr>
            </a:solidFill>
          </a:ln>
          <a:blipFill>
            <a:blip r:embed="rId14"/>
            <a:tile tx="0" ty="0" sx="100000" sy="100000" flip="none" algn="tl"/>
          </a:blip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tkkk.ru/products_pictures/64222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764704"/>
            <a:ext cx="7918648" cy="2664296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000" b="1" i="1" dirty="0" smtClean="0">
                <a:ln/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«Как подготовить проект к защите».</a:t>
            </a:r>
            <a:endParaRPr lang="ru-RU" sz="4000" b="1" i="1" dirty="0">
              <a:ln/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427984" y="4077072"/>
            <a:ext cx="4104456" cy="1780032"/>
          </a:xfrm>
          <a:prstGeom prst="rect">
            <a:avLst/>
          </a:prstGeom>
        </p:spPr>
        <p:txBody>
          <a:bodyPr>
            <a:normAutofit fontScale="925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indent="0" algn="r">
              <a:buNone/>
            </a:pPr>
            <a:r>
              <a:rPr lang="ru-RU" sz="2600" dirty="0" err="1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Тесля</a:t>
            </a:r>
            <a:r>
              <a:rPr lang="ru-RU" sz="2600" dirty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И.А.,</a:t>
            </a:r>
          </a:p>
          <a:p>
            <a:pPr marL="0" indent="0" algn="r">
              <a:buNone/>
            </a:pPr>
            <a:r>
              <a:rPr lang="ru-RU" sz="2600" dirty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</a:t>
            </a:r>
            <a:r>
              <a:rPr lang="ru-RU" sz="2600" dirty="0" smtClean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</a:t>
            </a:r>
          </a:p>
          <a:p>
            <a:pPr marL="0" indent="0" algn="r">
              <a:buNone/>
            </a:pPr>
            <a:r>
              <a:rPr lang="ru-RU" sz="2600" dirty="0" smtClean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</a:t>
            </a:r>
            <a:r>
              <a:rPr lang="ru-RU" sz="2600" dirty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600" dirty="0" smtClean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600" dirty="0">
              <a:ln/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600" dirty="0" smtClean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2600" dirty="0">
                <a:ln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Ноябрьск </a:t>
            </a:r>
            <a:endParaRPr lang="ru-RU" sz="2600" dirty="0" smtClean="0">
              <a:ln/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n/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62068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 «Защита проекта»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268760"/>
            <a:ext cx="813690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группе должен быть выбран: </a:t>
            </a:r>
          </a:p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руководитель группы: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несет ответственность за ход внутригрупповой работы, всегда готов взять инициативу на себя, отвечает за результат работы группы.  </a:t>
            </a:r>
          </a:p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хронометрист: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следит за соблюдением времени, контролирует рациональность использования времени.   </a:t>
            </a:r>
          </a:p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секретарь: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ведет необходимые записи, оформляет результаты работы.</a:t>
            </a:r>
          </a:p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генератор идей: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высказывает идеи, предлагает различные способы решения проблемы.   </a:t>
            </a:r>
          </a:p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критик: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подвергает сомнению решения группы, находит препятствие на пути к цели.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96992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76672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 проекта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84784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Из чего состоит пыль, чем она опасна, как с ней бороться;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Все ли учащиеся носят сменную обувь.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6621" y="2780928"/>
            <a:ext cx="81369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</a:p>
          <a:p>
            <a:pPr algn="ctr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проекта.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папку проекта, придумать 1-2 опыта, которые могли бы быть представлены, сформулировать выводы и пользу от данного проекта.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баннер проекта.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87728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Содержимое 2"/>
          <p:cNvSpPr>
            <a:spLocks noGrp="1"/>
          </p:cNvSpPr>
          <p:nvPr/>
        </p:nvSpPr>
        <p:spPr>
          <a:xfrm>
            <a:off x="467544" y="2215405"/>
            <a:ext cx="4038600" cy="2509739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 cap="none" spc="0">
                <a:ln w="1143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b="1" kern="1200" cap="none" spc="0">
                <a:ln w="1143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1" kern="1200" cap="none" spc="0">
                <a:ln w="1143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1" kern="1200" cap="none" spc="0">
                <a:ln w="1143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b="1" kern="1200" cap="none" spc="0">
                <a:ln w="1143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0" dirty="0" smtClean="0">
              <a:ln w="11430">
                <a:noFill/>
              </a:ln>
              <a:solidFill>
                <a:srgbClr val="0070C0"/>
              </a:solidFill>
              <a:effectLst/>
              <a:latin typeface="Calibri" pitchFamily="34" charset="0"/>
              <a:hlinkClick r:id="rId4"/>
            </a:endParaRPr>
          </a:p>
          <a:p>
            <a:endParaRPr lang="ru-RU" b="0" dirty="0" smtClean="0">
              <a:ln w="11430"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600200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1196752"/>
            <a:ext cx="712879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исследования.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 исследовательского проекта.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проведения проекта.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ресурсы.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проектной деятельности.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674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72728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паспорта проекта.</a:t>
            </a: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/>
          </a:p>
          <a:p>
            <a:endParaRPr lang="ru-RU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33896"/>
              </p:ext>
            </p:extLst>
          </p:nvPr>
        </p:nvGraphicFramePr>
        <p:xfrm>
          <a:off x="395536" y="980728"/>
          <a:ext cx="8208912" cy="56953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24203"/>
                <a:gridCol w="6384709"/>
              </a:tblGrid>
              <a:tr h="187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Предметное направление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Окружающий мир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187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Возрастная категория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187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Секция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Естественнонаучная: неживая природа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561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исследовательской работы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ржавеет железо.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187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  исследования 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Узнать почему ржавеет железо и что этому способствует. 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374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исследования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Узнать при каких условиях ржавеет железо ,  показать на опытах что способствует процессу ржавления железа.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8890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Аннотация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Исследовательская работа знакомит с химическим процессом – окислением железа.  В данной работе представлены: информация о ржавлении железа, эксперименты доказывающие то, что железо не ржавеет в воде без кислорода, а также, что для ржавления достаточно влажного воздуха, описаны личные наблюдения на каждом этапе поставленных экспериментов.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187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проведения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Один месяц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374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Показать на опыте что при ржавлении железа в воде кислород находящийся в воде расходуется на химическую реакцию окисления.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374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Гипотеза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Предположим, что железо ржавеет из-за реакции с водой.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Допустим что в процессе ржавления участвует не только вода.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1497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Туры работы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Работа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информацией железо, вода, кислород, химическая реакция - окисления, ржавчина.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Практическая 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Подготовка к экспериментам.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Проведение экспериментов.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Наблюдение за экспериментами.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Применение знаний.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Выводы.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III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Заключение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  <a:tr h="609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Информационные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ресурсы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*"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Елена Качур “Увлекательная химия”, 2016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г.,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Л.Д.Вайткене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”Химия”, 2018 г.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*"/>
                        <a:tabLst>
                          <a:tab pos="457200" algn="l"/>
                        </a:tabLs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И.Е.Гусев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”Увлекательна наука Физика”,  2016г.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17" marR="3221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8039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73701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проектной папки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484784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Титульный лист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1240257"/>
            <a:ext cx="4804713" cy="4853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8610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Содержание.</a:t>
            </a: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72816"/>
            <a:ext cx="7056784" cy="291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94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0648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Введение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исследовательской работы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ржавеет железо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разнообразных сплавов в современной жизни, окружает нас повсюду. Каждый из нас ни раз сталкивался с окисленным железом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«ржавчиной»,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все знают почему так происходит, и что этому способствует.   Также не все задумываются какой урон мы причиняем окружающей природе оставляя железо в водоемах.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условия, способствующие получению богатого урожая огурцов в условиях Крайнего Севера.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при каких условиях ржавеет железо.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на опытах что способствует процессу ржавления железа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железо ржавеет из-за реакции с водой.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Допустим что в процессе ржавления участвует не только вода.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02190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567" y="236029"/>
            <a:ext cx="77048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Реализация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32256">
            <a:off x="672777" y="1169412"/>
            <a:ext cx="3873209" cy="5148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042" y="848904"/>
            <a:ext cx="532859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32040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06489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Заключение</a:t>
            </a: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пользу нам извлечь из полученных знаний? Где нам их применить в нашей жизни?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водоемов металлоломом, трубами, в том числе это и монетками брошенными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удачу в красивое озеро или речку, все это окисляются, приводит к недостатку кислорода в воде. А как следствие гибель живых существ живущих в водоемах. </a:t>
            </a:r>
          </a:p>
          <a:p>
            <a:r>
              <a:rPr lang="e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Проделанные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позволили мне сделать следующие выводы:</a:t>
            </a:r>
          </a:p>
          <a:p>
            <a:r>
              <a:rPr lang="e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Ржавчина образуется в следствии химической реакции железа с водой и кислородом.</a:t>
            </a:r>
          </a:p>
          <a:p>
            <a:r>
              <a:rPr lang="e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Опытным путём  я доказала , что железо не ржавеет в воде без кислорода.</a:t>
            </a: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4491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76672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Баннер проекта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204912"/>
            <a:ext cx="64960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5701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705</Words>
  <Application>Microsoft Office PowerPoint</Application>
  <PresentationFormat>Экран (4:3)</PresentationFormat>
  <Paragraphs>108</Paragraphs>
  <Slides>12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2_Тема Office</vt:lpstr>
      <vt:lpstr>1_Тема Office</vt:lpstr>
      <vt:lpstr>«Как подготовить проект к защите».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Кроссворд Школа</dc:title>
  <dc:creator>Неверова О.И.</dc:creator>
  <cp:lastModifiedBy>Ilina Dolgopolova</cp:lastModifiedBy>
  <cp:revision>96</cp:revision>
  <dcterms:modified xsi:type="dcterms:W3CDTF">2020-03-16T10:19:33Z</dcterms:modified>
</cp:coreProperties>
</file>