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7" r:id="rId5"/>
    <p:sldId id="264" r:id="rId6"/>
    <p:sldId id="261" r:id="rId7"/>
    <p:sldId id="269" r:id="rId8"/>
    <p:sldId id="268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570"/>
    <a:srgbClr val="F2AB8D"/>
    <a:srgbClr val="FFF0D1"/>
    <a:srgbClr val="93635A"/>
    <a:srgbClr val="394ACE"/>
    <a:srgbClr val="3948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-562" y="-8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DF3267-1025-8F97-84C7-6D6F1B26E8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6116" y="0"/>
            <a:ext cx="9144000" cy="1500068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19DCCD8-336F-5B6E-3D7A-C197ADC4E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6116" y="1673429"/>
            <a:ext cx="9144000" cy="104027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A766868-B6E3-0C7F-2F98-44ABA83AC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A18A31D-2EA7-2D07-4E55-942D8EA02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CE91F7A-BA25-9C40-5147-632CDA975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5749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0B172-37AB-9C92-E2CC-164192D1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799AD25-74B4-0B23-D1B7-4CBC09AF66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CABB94A-F3EB-BFBF-0786-30CF40209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3AD872-9F34-8E29-3901-E7F41D582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40252B0-F413-AEE1-65A4-72BC80A52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075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10364E3-DEFE-384E-874E-CFE6BAB5B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DB3B02D-7CF6-A0EA-23CD-25518099C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5A58812-845A-DBCA-0E6E-58A42D9FA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1CA56FF-DD40-2CB9-0030-B9FBA70F3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C7D17E0-69B1-A6AD-2312-C86F3657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279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790B68-8F96-411F-AAE8-9EEC655B9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102213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B2A2F1-E7B1-7893-5A19-AD14132A4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ABDC211-E2B1-0E8A-9CDA-F7BF249D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790AE10-595B-BA4F-757F-0D952E496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4D7ECD9-62AD-2ED3-0DE8-5C33549B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FFBE0797-8440-3EB9-6A78-2DD2D09201B7}"/>
              </a:ext>
            </a:extLst>
          </p:cNvPr>
          <p:cNvCxnSpPr>
            <a:cxnSpLocks/>
          </p:cNvCxnSpPr>
          <p:nvPr userDrawn="1"/>
        </p:nvCxnSpPr>
        <p:spPr>
          <a:xfrm>
            <a:off x="838200" y="1756175"/>
            <a:ext cx="5257800" cy="0"/>
          </a:xfrm>
          <a:prstGeom prst="line">
            <a:avLst/>
          </a:prstGeom>
          <a:ln w="31750">
            <a:solidFill>
              <a:srgbClr val="F2AB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53408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AC3C622-07CE-1784-8746-BAEE04C6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F60F502-C499-4611-3F82-6450B1736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3A7542D-213D-02E1-AF6C-9E29A8C04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28D7B38-E6A4-7E3C-B690-CBC6DD3B6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B6065C-AD2A-D8F0-1E2D-D2CD813C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5120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EF2446-78F4-64D9-3BCE-B9B91273A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65A39EB-795F-5834-CDD8-29B155F00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0D5F12-8ED9-32B4-BB3B-3E01DD801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8FE1BD5-5603-A051-14D1-A7C4B24EE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B7FE315-FA80-84A9-E1B9-8416AA271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326ED5-2606-B40D-F5E5-77149B7CE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0675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D81981-2075-0694-7437-B911A70A2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7ACD91A-0078-E00B-DD0A-4AC86EE9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A6177F6-3FB6-7F47-4026-151E329E5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6AAFA44-ED3A-4C88-36DE-546D666C87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E2EF0E0-4204-8A2D-788E-8A68A484D5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BAF9F21-2C53-54FC-954A-28888E028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9F40D8F-3FF1-B013-9E23-0F5CCA6B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31B5BFD-34E4-920A-D0E3-75F10FB14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5024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6EDA88-B122-214E-B5E0-E3180B2C6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F2150FF-7599-CC84-9385-2CE339615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FDBD902-BE9F-D468-C220-5A6EE2436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4B1DB4D-98BF-AEC3-954C-FFA431383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7705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C25A582-B8F3-D896-3894-4126EE55E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E4BD34A-A509-1A8E-7751-54B78A86C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89B74E2-6255-3BF7-E53A-CF19F0BB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9209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C64AF3-E71C-F0BC-1964-F4E4F97F2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4B0028-AA70-4D34-B623-DCA42E476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C25CAC5-73A4-6A14-2862-26B2F34F2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4B9F47A-338A-F9B4-C5BC-E36C58807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046B6B3-E169-2693-1A50-7F8EF0E80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11D5CC7-2DD3-61E1-014C-07FA3810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683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703ECE-CB5B-3F96-328B-747AA9D51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4E46DD8-16C2-0AB0-7CDB-92680FFCFA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28036F4-98F8-A308-233D-A211459D9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AC9AFC1-D75B-EA63-8936-6E709A93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9798E78-E48C-49E2-1978-305BC5E97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5284CEC-2C05-0F62-428F-0939AE6F0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0517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9135E0D-0038-412F-7A8E-40CEC6373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7FABF78-79CA-46B4-C1B2-3891D2DC1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EC76DF-8B83-4025-02A8-3BE948E657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F8AF8-FDE2-410C-8D85-3FB48DA88970}" type="datetimeFigureOut">
              <a:rPr lang="ru-RU" smtClean="0"/>
              <a:pPr/>
              <a:t>26.04.2024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85384C-6B6C-EDC3-46C0-9BFB44D79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44CD001-6171-B71F-A678-1D1A06DAF0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xmlns="" id="{897A19B5-97F5-4E9A-1613-D5654B987D4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759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6AACC2-987C-EC31-7079-F1BA920324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618" y="0"/>
            <a:ext cx="11372295" cy="3959441"/>
          </a:xfrm>
        </p:spPr>
        <p:txBody>
          <a:bodyPr>
            <a:normAutofit/>
          </a:bodyPr>
          <a:lstStyle/>
          <a:p>
            <a: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Формирование </a:t>
            </a:r>
            <a:b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читательской грамотности </a:t>
            </a:r>
            <a:b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у обучающихся </a:t>
            </a:r>
            <a:b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с интеллектуальными </a:t>
            </a:r>
            <a:r>
              <a:rPr lang="ru-RU" sz="5300" dirty="0" smtClean="0">
                <a:solidFill>
                  <a:schemeClr val="accent1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нарушениями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95299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5">
            <a:extLst>
              <a:ext uri="{FF2B5EF4-FFF2-40B4-BE49-F238E27FC236}">
                <a16:creationId xmlns:a16="http://schemas.microsoft.com/office/drawing/2014/main" xmlns="" id="{F21D19EC-C5BA-A120-E691-0352A41437F3}"/>
              </a:ext>
            </a:extLst>
          </p:cNvPr>
          <p:cNvSpPr txBox="1">
            <a:spLocks/>
          </p:cNvSpPr>
          <p:nvPr/>
        </p:nvSpPr>
        <p:spPr>
          <a:xfrm>
            <a:off x="678402" y="222030"/>
            <a:ext cx="11102266" cy="2070000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0000" b="1" dirty="0" smtClean="0">
                <a:latin typeface="Cambria Math" pitchFamily="18" charset="0"/>
                <a:ea typeface="Cambria Math" pitchFamily="18" charset="0"/>
              </a:rPr>
              <a:t>	«</a:t>
            </a:r>
            <a:r>
              <a:rPr lang="ru-RU" sz="10000" b="1" dirty="0" smtClean="0">
                <a:latin typeface="Cambria Math" pitchFamily="18" charset="0"/>
                <a:ea typeface="Cambria Math" pitchFamily="18" charset="0"/>
              </a:rPr>
              <a:t>Не так важно научить детей читать, намного важнее научить детей обдумывать то, что они читают!»</a:t>
            </a:r>
            <a:r>
              <a:rPr lang="ru-RU" sz="9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9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13800" dirty="0">
              <a:solidFill>
                <a:srgbClr val="FF757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D9A9173-5823-C061-4060-FE0F29D08263}"/>
              </a:ext>
            </a:extLst>
          </p:cNvPr>
          <p:cNvSpPr txBox="1"/>
          <p:nvPr/>
        </p:nvSpPr>
        <p:spPr>
          <a:xfrm>
            <a:off x="8353886" y="2217949"/>
            <a:ext cx="35768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3600" b="1" i="1" dirty="0" smtClean="0">
                <a:latin typeface="Cambria Math" pitchFamily="18" charset="0"/>
                <a:ea typeface="Cambria Math" pitchFamily="18" charset="0"/>
              </a:rPr>
              <a:t>Джордж </a:t>
            </a:r>
            <a:r>
              <a:rPr lang="ru-RU" sz="3600" b="1" i="1" dirty="0" err="1" smtClean="0">
                <a:latin typeface="Cambria Math" pitchFamily="18" charset="0"/>
                <a:ea typeface="Cambria Math" pitchFamily="18" charset="0"/>
              </a:rPr>
              <a:t>Карлин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063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ABF54-EE4A-0FE5-D74E-6B5A7D211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689" y="329615"/>
            <a:ext cx="9102213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Cambria Math" pitchFamily="18" charset="0"/>
                <a:ea typeface="Cambria Math" pitchFamily="18" charset="0"/>
              </a:rPr>
              <a:t>Навык чтения</a:t>
            </a:r>
            <a:endParaRPr lang="ru-RU" sz="66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B782BD-1D0D-29BE-0C71-6A5FBE941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230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latin typeface="Cambria Math" pitchFamily="18" charset="0"/>
                <a:ea typeface="Cambria Math" pitchFamily="18" charset="0"/>
              </a:rPr>
              <a:t>Смысловая сторона</a:t>
            </a:r>
          </a:p>
          <a:p>
            <a:pPr>
              <a:buNone/>
            </a:pPr>
            <a:endParaRPr lang="ru-RU" sz="4000" b="1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4000" b="1" dirty="0" smtClean="0">
                <a:latin typeface="Cambria Math" pitchFamily="18" charset="0"/>
                <a:ea typeface="Cambria Math" pitchFamily="18" charset="0"/>
              </a:rPr>
              <a:t>Техническая сторона</a:t>
            </a:r>
            <a:endParaRPr lang="ru-RU" sz="4000" b="1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923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Альбиночка\Desktop\ЧГ\Облако.png"/>
          <p:cNvPicPr/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708538" y="198744"/>
            <a:ext cx="8299773" cy="62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92458" y="674703"/>
            <a:ext cx="1093729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T Astra Serif" pitchFamily="18" charset="-52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еВс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охрошие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гикни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сходын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в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однмо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-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гокда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ыв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чидотаете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до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ацкон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мав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касяжет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тчо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ёсв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оэт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итслучилосьбшд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с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мива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, и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атк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оно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навдасег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ирп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 вас и  </a:t>
            </a:r>
            <a:r>
              <a:rPr kumimoji="0" lang="ru-RU" sz="5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таоснется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.  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67718" y="6014167"/>
            <a:ext cx="2054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Э. Хемингуэй.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916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sun9-85.userapi.com/impg/CNc_TYXzGOsUz5vOe8Hfsqo3_YXPnmWGQyaUvQ/EzonRb6_lqQ.jpg?size=763x1080&amp;quality=96&amp;sign=215914f9380cf5e90b00ab853feecd9a&amp;type=album"/>
          <p:cNvPicPr/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lum contrast="10000"/>
          </a:blip>
          <a:srcRect t="67597"/>
          <a:stretch>
            <a:fillRect/>
          </a:stretch>
        </p:blipFill>
        <p:spPr bwMode="auto">
          <a:xfrm>
            <a:off x="683580" y="772357"/>
            <a:ext cx="10662081" cy="4900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34545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4497" y="660532"/>
            <a:ext cx="11218416" cy="50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latin typeface="PT Astra Serif"/>
                <a:ea typeface="Calibri"/>
                <a:cs typeface="Times New Roman"/>
              </a:rPr>
              <a:t>Пришли ребята в зоопарк. Воз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ле в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хода – п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олень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я.  И объявление: «Мухо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мор ж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ареный». 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Рысь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ю пробежал охранник. Ребята за ним, но по пути за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слон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. Послыша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лось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 рычание. «Принес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ти гр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абли! – скомандовал охранник. Принес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ли са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мые новые. «Вели</a:t>
            </a:r>
            <a:r>
              <a:rPr lang="ru-RU" sz="4000" b="1" u="sng" dirty="0" smtClean="0">
                <a:latin typeface="PT Astra Serif"/>
                <a:ea typeface="Calibri"/>
                <a:cs typeface="Times New Roman"/>
              </a:rPr>
              <a:t>ка бан</a:t>
            </a:r>
            <a:r>
              <a:rPr lang="ru-RU" sz="4000" dirty="0" smtClean="0">
                <a:latin typeface="PT Astra Serif"/>
                <a:ea typeface="Calibri"/>
                <a:cs typeface="Times New Roman"/>
              </a:rPr>
              <a:t>ка, - почему-то сказал охранник. И добавил: «Зоопарк закрыт».</a:t>
            </a:r>
            <a:endParaRPr lang="ru-RU" sz="3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545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7666" y="1313895"/>
            <a:ext cx="105377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Р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М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О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СТ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Д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В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Н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К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А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ШЩ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Я  З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А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Е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УП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М</a:t>
            </a:r>
            <a:r>
              <a:rPr lang="ru-RU" sz="6600" b="1" dirty="0" smtClean="0">
                <a:latin typeface="Cambria Math" pitchFamily="18" charset="0"/>
                <a:ea typeface="Cambria Math" pitchFamily="18" charset="0"/>
              </a:rPr>
              <a:t>ТВ</a:t>
            </a:r>
            <a:r>
              <a:rPr lang="ru-RU" sz="6600" b="1" dirty="0" smtClean="0">
                <a:solidFill>
                  <a:srgbClr val="00B050"/>
                </a:solidFill>
                <a:latin typeface="Cambria Math" pitchFamily="18" charset="0"/>
                <a:ea typeface="Cambria Math" pitchFamily="18" charset="0"/>
              </a:rPr>
              <a:t>ЛЯ</a:t>
            </a:r>
            <a:endParaRPr lang="ru-RU" sz="6600" b="1" dirty="0">
              <a:solidFill>
                <a:srgbClr val="00B05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545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9">
            <a:extLst>
              <a:ext uri="{FF2B5EF4-FFF2-40B4-BE49-F238E27FC236}">
                <a16:creationId xmlns:a16="http://schemas.microsoft.com/office/drawing/2014/main" xmlns="" id="{CF524301-0F29-8713-43B3-29D2BC0D466D}"/>
              </a:ext>
            </a:extLst>
          </p:cNvPr>
          <p:cNvSpPr txBox="1">
            <a:spLocks/>
          </p:cNvSpPr>
          <p:nvPr/>
        </p:nvSpPr>
        <p:spPr>
          <a:xfrm>
            <a:off x="3334872" y="1548148"/>
            <a:ext cx="5522258" cy="1150267"/>
          </a:xfrm>
          <a:prstGeom prst="rect">
            <a:avLst/>
          </a:prstGeom>
          <a:effectLst>
            <a:outerShdw blurRad="50800" dist="38100" dir="5400000" algn="t" rotWithShape="0">
              <a:schemeClr val="accent4">
                <a:lumMod val="50000"/>
                <a:alpha val="40000"/>
              </a:scheme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7200" b="1" dirty="0">
                <a:solidFill>
                  <a:srgbClr val="F2AB8D"/>
                </a:solidFill>
              </a:rPr>
              <a:t>СПАСИБО</a:t>
            </a:r>
          </a:p>
        </p:txBody>
      </p:sp>
    </p:spTree>
    <p:extLst>
      <p:ext uri="{BB962C8B-B14F-4D97-AF65-F5344CB8AC3E}">
        <p14:creationId xmlns:p14="http://schemas.microsoft.com/office/powerpoint/2010/main" xmlns="" val="2709158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59</Words>
  <Application>Microsoft Office PowerPoint</Application>
  <PresentationFormat>Произвольный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Формирование  читательской грамотности  у обучающихся  с интеллектуальными нарушениями</vt:lpstr>
      <vt:lpstr>Слайд 2</vt:lpstr>
      <vt:lpstr>Навык чтения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2Открытая книга, шаблон презентации с сайта presentation-creation.ru</dc:title>
  <dc:creator>User Obstinate</dc:creator>
  <cp:lastModifiedBy>Альбина</cp:lastModifiedBy>
  <cp:revision>8</cp:revision>
  <dcterms:created xsi:type="dcterms:W3CDTF">2023-08-23T11:31:43Z</dcterms:created>
  <dcterms:modified xsi:type="dcterms:W3CDTF">2024-04-26T01:37:08Z</dcterms:modified>
</cp:coreProperties>
</file>