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1" r:id="rId4"/>
    <p:sldId id="266" r:id="rId5"/>
    <p:sldId id="267" r:id="rId6"/>
    <p:sldId id="286" r:id="rId7"/>
    <p:sldId id="287" r:id="rId8"/>
    <p:sldId id="288" r:id="rId9"/>
    <p:sldId id="263" r:id="rId10"/>
    <p:sldId id="290" r:id="rId11"/>
    <p:sldId id="277" r:id="rId12"/>
    <p:sldId id="278" r:id="rId13"/>
    <p:sldId id="291" r:id="rId14"/>
    <p:sldId id="270" r:id="rId15"/>
    <p:sldId id="268" r:id="rId16"/>
    <p:sldId id="281" r:id="rId17"/>
    <p:sldId id="280" r:id="rId18"/>
    <p:sldId id="283" r:id="rId19"/>
    <p:sldId id="264" r:id="rId20"/>
    <p:sldId id="285" r:id="rId21"/>
    <p:sldId id="282" r:id="rId22"/>
    <p:sldId id="279" r:id="rId23"/>
    <p:sldId id="272" r:id="rId24"/>
    <p:sldId id="292" r:id="rId25"/>
    <p:sldId id="271" r:id="rId26"/>
    <p:sldId id="276" r:id="rId2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3333CC"/>
    <a:srgbClr val="FF9900"/>
    <a:srgbClr val="33CC33"/>
    <a:srgbClr val="00CC99"/>
    <a:srgbClr val="9900CC"/>
    <a:srgbClr val="CC0099"/>
    <a:srgbClr val="0000FF"/>
    <a:srgbClr val="FFFF0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83252"/>
            <a:ext cx="77100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7780" cmpd="sng">
                  <a:solidFill>
                    <a:srgbClr val="CC33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Животные и растения, занесенные в Красную Книгу Ямало-Ненецкого автономного округа</a:t>
            </a:r>
          </a:p>
          <a:p>
            <a:pPr algn="ctr">
              <a:defRPr/>
            </a:pPr>
            <a:endParaRPr lang="ru-RU" sz="4800" b="1" dirty="0">
              <a:ln w="17780" cmpd="sng">
                <a:solidFill>
                  <a:srgbClr val="CC33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871544" y="476672"/>
            <a:ext cx="3351199" cy="165618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КРЕЧЕТ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Птица из отряда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соколообразных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семейства соколиных. Самый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крупный из соколов. Окраска сибирского кречета светлая. Скорость в полёте высокая, после нескольких взмахов птица быстро несётся вперёд, не парит. Питается  птицами средней величины, в меньшем количестве млекопитающими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2733976"/>
            <a:ext cx="3744416" cy="1487112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КРАСНОЗОБАЯ КАЗАРКА</a:t>
            </a:r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Водоплавающая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птица из семейства утиных. Внешним видом напоминает мелкого гуся с толстой шеей и коротким клювом. Окраска яркая и контрастная.  Гнездится в тундрах.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Краснозобые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казарки между собой чрезвычайно общительны, в частности при посадке на воду и взлёте издают громкие, слышные на большом расстоянии крики.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4560539"/>
            <a:ext cx="3528392" cy="1316733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КУЛИК-СОРОКА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Перелетная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птица. Название этот кулик получил за черно-белую окраску,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похожую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окраску сорок. Да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поведение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напоминает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сорочье: столь же  крикливое и шумное.</a:t>
            </a:r>
          </a:p>
        </p:txBody>
      </p:sp>
      <p:pic>
        <p:nvPicPr>
          <p:cNvPr id="3074" name="Picture 2" descr="C:\Users\anv\Desktop\животные ЯНАО\краснозобая казар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97367"/>
            <a:ext cx="2808000" cy="2106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v\Desktop\животные ЯНАО\крече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4931"/>
            <a:ext cx="2088000" cy="235683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nv\Desktop\животные ЯНАО\Кулик-соро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396" y="4375644"/>
            <a:ext cx="2232000" cy="19067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01178" y="2924944"/>
            <a:ext cx="3871222" cy="1224136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 СЕВЕРНЫЙ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Травянистое многолетнее растение с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толстым корневищем. Стебли растения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10-35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сантиметров высотой, как правило, в небольшом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0"/>
            <a:ext cx="21946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8800" b="1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nv\Desktop\животные ЯНАО\лебедь мал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36" y="571196"/>
            <a:ext cx="2808000" cy="21100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v\Desktop\животные ЯНАО\лен север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912" y="70741"/>
            <a:ext cx="2230596" cy="268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nv\Desktop\животные ЯНАО\лягуш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0" y="4221090"/>
            <a:ext cx="2736000" cy="19441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51520" y="2887443"/>
            <a:ext cx="3888432" cy="1224136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ЛЕБЕДЬ МАЛЫЙ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меньше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лебедей. Малый лебедь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довольно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шумный,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земли и из воздуха часто доносятся его мелодичные трубные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крики. Как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остальные лебеди малый питается растительной пищей, как водными растениями, так и наземными, в частности, травой, ягодами.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99736" y="4509120"/>
            <a:ext cx="3168352" cy="1224136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ЛЯГУШКА СИБИРСКАЯ 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семейства настоящих лягушек. Зимовка сибирских лягушек длится с сентября-октября по апрель-май и проходит в ямах на дне рек и озёр.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лягушки потребляют наземных беспозвоночных, иногда водных животных.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v\Desktop\животные ЯНАО\муксу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4365104"/>
            <a:ext cx="4224490" cy="16560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24482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8800" b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88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anv\Desktop\животные ЯНАО\мухом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3672000" cy="209829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56911" y="2636912"/>
            <a:ext cx="3744416" cy="1512168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МУХОМОР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Ядовитый гриб.  Само название «мухомор» образовалось не просто так. Люди издревле заметили, что в мокрую погоду в изгибах шляпок скапливалась вода, попив которую, насекомые погибали. Именно это свойство грибов люди и стали применять в борьбе с мухами и клопами. Отсюда и говорящее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27984" y="2636912"/>
            <a:ext cx="3744416" cy="1512168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МУКСУН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Пресноводная рыба семейства лососёвых. Муксун является одной из самых ценных северных промысловых рыб.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707904" y="3865400"/>
            <a:ext cx="3263996" cy="1512168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НЕЗАБУДКА АЗИАТСКАЯ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Многолетнее травянистое низкорослое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 5—15 см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высотой.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Цветет в июне –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июле.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27984" y="1196752"/>
            <a:ext cx="3888432" cy="2232248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НАРВАЛ</a:t>
            </a:r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Млекопитающее, вес которых превышает тонну, тело достигает 5 метров в длину. Нарвалы внешне напоминают дельфинов или китов. У нарвалов отсутствуют зубы, но есть пара крупных верхних зубов. Левый зуб у самцов после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прорезания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превращается в спирально закрученный бивень и может достигать 3 метров в длину и весить до 10 кг. Для бивней характерна высокая прочность и гибкость, поэтому в естественных условиях сломать их практически невозможно. Нарвалы обитают в холодных водах. От холода нарвалов защищает 10-сантиметровый слой жира. Питаются нарвалы головоногими,  ракообразными 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рыбой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60032" y="-193055"/>
            <a:ext cx="25922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88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88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nv\Desktop\животные ЯНАО\нарва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6" y="769221"/>
            <a:ext cx="3627446" cy="2412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v\Desktop\животные ЯНАО\незабуд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564000" cy="2673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19673" y="515943"/>
            <a:ext cx="3240360" cy="1224136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ОСЕТР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СИБИРСКИЙ</a:t>
            </a:r>
            <a:endPara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Ценнейшая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промысловая рыба. Питается  мелкими организмами толщи воды, процеживая ее через частые длинные и многочисленные жаберные тычинки.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46870" y="2132856"/>
            <a:ext cx="4363501" cy="1584176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ОЛЕНЬ СЕВЕРНЫЙ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олень, у которого и самцы и самки несут рога. Северный олень невелик, летом - кофейно-бурый или серо-бурый, зимой довольно пестрый. Обычно северные олени, особенно тундровые, намного мельче и легче. На зиму олени северных тундр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мигрируют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юг в лесотундру и тайгу. У северных оленей хорошее обоняние, приличный слух, но слабое зрение. В стадах они руководствуются поведением вожаков - самцов и самок.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4043" y="4509120"/>
            <a:ext cx="3384201" cy="136815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ОРЛАН-БЕЛОХВОСТ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Хищная птица из семейства ястребиных, длина тела которой может достигать метра, а вес — от трех до семи килограммов. Самки вырастают намного крупнее самцов. Эта птица является четвёртой по величине хищной пернатой Европы.</a:t>
            </a:r>
          </a:p>
        </p:txBody>
      </p:sp>
      <p:pic>
        <p:nvPicPr>
          <p:cNvPr id="1026" name="Picture 2" descr="C:\Users\anv\Desktop\животные ЯНАО\осет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07" y="515943"/>
            <a:ext cx="3142859" cy="118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v\Desktop\животные ЯНАО\орла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24" y="3884217"/>
            <a:ext cx="2952000" cy="196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v\Desktop\животные ЯНАО\олен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41" y="1973786"/>
            <a:ext cx="2952000" cy="22135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v\Desktop\животные ЯНАО\пискуль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1000"/>
            <a:ext cx="2844000" cy="25079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v\Desktop\животные ЯНАО\помор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0" y="3356992"/>
            <a:ext cx="3940561" cy="2304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39552" y="980728"/>
            <a:ext cx="4248472" cy="201622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ПИСКУЛЬКА 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окраске похожа на белолобого гуся, однако значительно меньше ростом. Также имеет более короткий клюв. Взрослые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пискульки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имеют большое белое пятно на лбу, которое распространяется почти до макушки головы.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Пискулька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получила свое название за характерный крик, издаваемый в полете, по которому этого гуся невозможно не узнать. 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55976" y="3356992"/>
            <a:ext cx="3528392" cy="1728192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ПОМОРНИК КОРОТКОХВОСТЫЙ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Морская птица.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Похож на длиннохвостого поморника, но несколько крупнее (размах крыльев около метра). Голос — визгливый, гнусавый 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мяукающий.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Резкий голос напоминает крик павлина. Чаще всего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отбирает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 у моевок, полярной и других крачек, тупиков, гагарок,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чистиков.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кормом на суше являются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птенцы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кладки куликов,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гагар, уток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чаек, белых куропаток.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797693" y="836713"/>
            <a:ext cx="4481022" cy="199514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РЫСЬ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Вид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млекопитающих из рода рысей, типичная кошка, хотя величиной с крупную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собаку. От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других кошачьих рыси отличаются коротким хвостом и кисточками на концах ушей. </a:t>
            </a:r>
            <a:endParaRPr lang="ru-RU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23928" y="3212976"/>
            <a:ext cx="4320479" cy="201622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РОДИОЛА РОЗОВАЯ</a:t>
            </a:r>
            <a:endParaRPr lang="ru-RU" sz="105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Многолетнее 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травянистое растение.  Известно также под названиями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золото́й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ко́рень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ро́зовый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ко́рень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Название «золотой корень» растение получило по корневищу, которое имеет цвет бронзы или старой позолоты с перламутровым блеском.   Цветет с июня по август месяц. Плоды созревают в августе.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Родиола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обладает многими полезными свойствами, лечит множество </a:t>
            </a:r>
            <a:r>
              <a:rPr 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болезней.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anv\Desktop\животные ЯНАО\рыс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2114"/>
            <a:ext cx="2808000" cy="277487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nv\Desktop\животные ЯНАО\родиола розов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6" y="3460364"/>
            <a:ext cx="3348000" cy="2511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080211" y="4293096"/>
            <a:ext cx="3594671" cy="1663541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alt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САПСАН ТУНДРОВЫЙ</a:t>
            </a:r>
            <a:endParaRPr lang="ru-RU" altLang="ru-RU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Хищная птица из семейства соколиных, крупный сокол. Это самая быстрая птица, и вообще живое существо, в мире. В стремительном пикирующем полёте она способна развивать скорость свыше 322 км/ч. Однако в горизонтальном полете уступает в скорости стрижу. Объектом охоты этого сокола являются преимущественно среднего размера птицы:  голуби, скворцы, </a:t>
            </a:r>
            <a:r>
              <a:rPr lang="ru-RU" alt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утки, реже </a:t>
            </a: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небольшие млекопитающие.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5776" y="397867"/>
            <a:ext cx="3744416" cy="1512168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СКОПА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Хищная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птица. Лапы скопы, в отличие от лап других хищных птиц, более длинные, когти длинные, выпуклые и изогнутые, наружный палец свободно обращается назад, что способствует захвату скользкой рыбы. В отличие от других хищных птиц, рацион скопы почти полностью состоит из рыбы. Охотятся скопы, в основном, на лету.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70875" y="2420888"/>
            <a:ext cx="5009437" cy="1512168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СТЕРХ</a:t>
            </a:r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журавль.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Стерхи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связаны с водным образом жизни, о чём говорит их длинный клюв и строение ног, позволяющее передвигаться по вязкой почве. Голос заметно отличается от других журавлей — чистый, высокий, «серебряный» протяжный звук.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Стерхи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всеядны и питаются как растительной, так и животной пищей. Весной и летом рацион включает в себя мелких грызунов, яйца других птиц и птенцов, рыбу, насекомых и других беспозвоночных животных, клюкву, подводные части осоки и пушицы. </a:t>
            </a:r>
          </a:p>
        </p:txBody>
      </p:sp>
      <p:pic>
        <p:nvPicPr>
          <p:cNvPr id="4099" name="Picture 3" descr="C:\Users\anv\Desktop\животные ЯНАО\скоп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7701"/>
            <a:ext cx="1656000" cy="22085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nv\Desktop\животные ЯНАО\стерх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4087"/>
            <a:ext cx="1656000" cy="24136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nv\Desktop\животные ЯНАО\сапса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7" y="4221088"/>
            <a:ext cx="2808000" cy="20299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v\Desktop\животные ЯНАО\тимья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2638425" cy="24860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v\Desktop\животные ЯНАО\тугу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3384000" cy="229239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552468" y="1340768"/>
            <a:ext cx="4176464" cy="190996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ТИМЬЯН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Полукустарник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Цветёт в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июле-августе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 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Плоды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созревают в 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августе-сентябре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Отвары 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порошок применяют в 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народной медицине.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41794" y="3501008"/>
            <a:ext cx="4070565" cy="17281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ТУГУН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Пресноводная рыба. Цикл жизни тугуна короткий: большинство рыбок созревают уже на втором году жизни. Живёт до 6 лет. Питается планктонными ракообразными, личинками насекомых. Ценная промысловая рыба.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Calibri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4221088"/>
            <a:ext cx="5832648" cy="1800200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УГЛОЗУБ СИБИРСКИЙ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Четырёхпалый тритон - хвостатое земноводное. Единственный вид земноводных, хорошо приспособленный к жизни в зоне вечной мерзлоты. Наиболее активны они в сумерки и ночью, когда питаются наземными животными: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червями, насекомыми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Днём они скрываются под упавшими деревьями, в пнях, под лесной подстилкой. При длительном вынужденном пребывании на солнце становятся вялыми, и вскоре погибают. При температуре около 27° это земноводное погибает и в тени. У сибирского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углозуба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по 4 пальца на задних ногах, поэтому его называют четырехпалым тритоном. </a:t>
            </a:r>
          </a:p>
          <a:p>
            <a:pPr algn="ctr"/>
            <a:endParaRPr lang="ru-RU" sz="1200" dirty="0"/>
          </a:p>
        </p:txBody>
      </p:sp>
      <p:pic>
        <p:nvPicPr>
          <p:cNvPr id="6146" name="Picture 2" descr="C:\Users\anv\Desktop\животные ЯНАО\углолзу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5040000" cy="2835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15616" y="1196752"/>
            <a:ext cx="3744416" cy="1772087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АСТРАГАЛ УРАЛЬСКИЙ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Многолетнее травянистое растение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семейства Бобовые.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Большинство местонахождений расположено в долинах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рек.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Цветёт в июне – июле.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07704" y="188640"/>
            <a:ext cx="3816424" cy="12961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7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nv\Desktop\животные ЯНАО\833aeec8838bfd8bf298c2a90d97f0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0" y="3501008"/>
            <a:ext cx="3600000" cy="23939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969029" y="3526110"/>
            <a:ext cx="3744416" cy="1631081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АТЛАНТИЧЕСКИЙ </a:t>
            </a: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МОРЖ</a:t>
            </a:r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Ластоногие. Крупный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зверь, масса самцов более 1000 кг, самки заметно меньше.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верхней челюсти два длинных и мощных клыка, направленных вниз, которых нет у других ластоногих.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Конечности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приспособлены для движения на суше, чем у настоящих тюленей, и моржи могут ходить, а не ползать; подошвы мозолистые. Самый редкий подвид моржа.</a:t>
            </a:r>
          </a:p>
        </p:txBody>
      </p:sp>
      <p:pic>
        <p:nvPicPr>
          <p:cNvPr id="1027" name="Picture 3" descr="C:\Users\anv\Desktop\животные ЯНАО\астрагал уральск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64" y="417282"/>
            <a:ext cx="2412000" cy="28210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15616" y="1042399"/>
            <a:ext cx="3744416" cy="2162476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ФИЛИН ОБЫКНОВЕНЫЙ 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Хищная птица из семейства совиных, один из наиболее крупных представителей отряда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совообразных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Оседлая птица. Охотится на зайцев, грызунов, ежей, ворон, водоплавающих и куриных птиц, а также множество других позвоночных.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3632" y="3530230"/>
            <a:ext cx="3744416" cy="1512168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ФИНВАЛ 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китов.  Является близким родственником синего кита и вторым по величине животным планеты. По размерам уступает лишь синему киту.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Питается планктонными ракообразными,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рыбами.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anv\Desktop\животные ЯНАО\финва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3744000" cy="24963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nv\Desktop\животные ЯНАО\фили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1737"/>
            <a:ext cx="2664000" cy="27758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3573016"/>
            <a:ext cx="4176464" cy="216024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ХАРИУС СИБИРСКИЙ 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Пресноводная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рыба. Населяет чистые холодноводные реки и озера.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хариуса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большой, похожий на флаг, спинной плавник, «расшитый» узором из пятен или полос.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Обычный корм - рачки,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моллюски,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личинки,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различные наземные насекомые, случайно попавшие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воду.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упустит хариус случая полакомиться и икрой рыб. Крупные хариусы часто поедают мальков, а в более редких случаях могут нападать и на мелких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млекопитающих.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anv\Desktop\животные ЯНАО\хариу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3365500" cy="1562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nv\Desktop\животные ЯНАО\хипигим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3" y="661720"/>
            <a:ext cx="3096000" cy="2631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897174" y="908720"/>
            <a:ext cx="3744416" cy="195272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ХИПОГИМНИЯ СИБИРСКАЯ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Лишайник. Растет на стволах и ветвях, преимущественно, хвойных пород. Из лиственных предпочитает березу.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1"/>
            <a:ext cx="1872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80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80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067944" y="3645024"/>
            <a:ext cx="3852096" cy="1512168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ЧЕРНОЗОБИК</a:t>
            </a:r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Чуть мельче скворца, с довольно длинным, слегка изогнутым книзу клювом. Чернозобик питается насекомыми и их личинками, которых он клюёт своим приспособленным клювом в мелкой воде. Во время перелётов в пищу идут также улитки, черви и небольшие ракообразные. Чернозобики - подвижные птички, быстро бегающие и хорошо летающие. 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052736"/>
            <a:ext cx="4320480" cy="2088231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ЧАЙКА РОЗОВАЯ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чайковых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небольшие (не крупнее вороны) птички. Они изумительно красивы: клюв черный, спина и хвост сизые, ноги красные, вокруг шеи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черное ожерелье (только летом), а на голове, груди и брюшке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нежно-розовый отлив в оперении. Голос этого вида гораздо выше и нежнее, чем у других чаек, и отличается большим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разнообразием. Питается насекомыми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мелкими моллюсками, в период кочёвок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рыбой и ракообразными. Розовые чайки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истинное украшение природы Севера. Охота на этих чаек абсолютно запрещена.</a:t>
            </a:r>
          </a:p>
        </p:txBody>
      </p:sp>
      <p:pic>
        <p:nvPicPr>
          <p:cNvPr id="9219" name="Picture 3" descr="C:\Users\anv\Desktop\животные ЯНАО\чай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2988000" cy="248008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nv\Desktop\животные ЯНАО\чернозоб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18511"/>
            <a:ext cx="3276000" cy="2457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28417" y="3789040"/>
            <a:ext cx="4149966" cy="1728192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ШМЕЛИ-КУКУШКИ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паразиты и полупаразиты в гнездах шмелей. Рабочих особей у них нет, есть только самки и самцы.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Проникнув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гнездо, самки - кукушки либо убивают, либо изгоняют настоящих шмелей - основательниц и откладывают там яйца. Потомство паразитов воспитывают ничего не подозревающие о подмене рабочие особи семьи - хозяйки.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196752"/>
            <a:ext cx="4140184" cy="2173989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ШАШЕЧНИЦА ИДУНА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бабочка. Название получила благодаря отметинам на крылышках, расположенных в виде клеточек, и напоминающих доску для игры в шашки. А вторая часть названия дана бабочке в честь одной из богинь скандинавской мифологии.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Идуна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богиня молодости, обладательница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молодильных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яблок, жена бога поэзии. Бабочки летают в июне - июле. Размах крыльев 29 - 45 мм. </a:t>
            </a:r>
          </a:p>
        </p:txBody>
      </p:sp>
      <p:pic>
        <p:nvPicPr>
          <p:cNvPr id="10242" name="Picture 2" descr="C:\Users\anv\Desktop\животные ЯНАО\шашечн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60648"/>
            <a:ext cx="2268000" cy="32594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nv\Desktop\животные ЯНАО\шмел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60" y="3685363"/>
            <a:ext cx="2484000" cy="23576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909838" y="4077072"/>
            <a:ext cx="5256584" cy="17281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ЩИТОВНИК ПАХУЧИЙ 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Низкорослый горный или тундровый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папоротник.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Один из самых холодостойких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папоротников.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Более всего известен как растение, обладающее сильным, стойким и приятным ароматом.</a:t>
            </a:r>
          </a:p>
        </p:txBody>
      </p:sp>
      <p:pic>
        <p:nvPicPr>
          <p:cNvPr id="11266" name="Picture 2" descr="C:\Users\anv\Desktop\животные ЯНАО\щитовн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6" y="501080"/>
            <a:ext cx="4561240" cy="342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67544" y="4221088"/>
            <a:ext cx="5256584" cy="17281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ЭНЕИС БОЛЬШАЯ ПУПАВКИНА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Размах крыльев 42—56 мм. Фоновый цвет самца буро-коричневый. Самка немного крупнее самца.  Бабочки летают в июле. Встречаются нечасто.</a:t>
            </a:r>
          </a:p>
        </p:txBody>
      </p:sp>
      <p:pic>
        <p:nvPicPr>
          <p:cNvPr id="4" name="Picture 2" descr="C:\Users\anv\Desktop\животные ЯНАО\энеи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21935"/>
            <a:ext cx="4931917" cy="3024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83968" y="1268760"/>
            <a:ext cx="4032448" cy="2142684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ЯЩЕРИЦА ЖИВОРОДЯЩАЯ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Ящерица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семейства настоящих ящериц.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15—18 см, из которых 10—11 см приходится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хвост. У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живородящей ящерицы самки всегда крупнее самцов. Этот вид — один из самых скромно окрашенных.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Питаются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мелкими насекомыми, улитками, дождевыми червями. При этом они удерживают их мелкими зубами, не способными к разжёвыванию, и проглатывают их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целиком. Живородящая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ящерица хорошо плавает. Спасаясь от врагов, она может нырять, прятаться под камнями, закапываться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ил. На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зиму живородящие ящерицы забираются в укрытия на глубину 30—40 см под землю и остаются там до весны.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36382" y="3789040"/>
            <a:ext cx="3672408" cy="1224136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ЯРУТКА  ЛОЖЕЧНАЯ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Многолетнее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травянистое растение высотой 5-35 см.  Цветет в мае-апреле.  На окультуренных территориях является обычным сорняком. Используется в народной медицине.</a:t>
            </a:r>
          </a:p>
          <a:p>
            <a:pPr algn="ctr"/>
            <a:endParaRPr lang="ru-RU" dirty="0"/>
          </a:p>
        </p:txBody>
      </p:sp>
      <p:pic>
        <p:nvPicPr>
          <p:cNvPr id="13314" name="Picture 2" descr="C:\Users\anv\Desktop\животные ЯНАО\ярут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66" y="3573016"/>
            <a:ext cx="3384000" cy="23204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nv\Desktop\животные ЯНАО\ящер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44" y="1083445"/>
            <a:ext cx="3492000" cy="23279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nv\Desktop\животные ЯНАО\беркут 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744" y="4112957"/>
            <a:ext cx="2412000" cy="194814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v\Desktop\животные ЯНАО\bad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58508"/>
            <a:ext cx="2736000" cy="181890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nv\Desktop\животные ЯНАО\Белый-медведь-–-особенности-жизнедеятельности3-500x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1425"/>
            <a:ext cx="2556000" cy="1917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433760" y="2492896"/>
            <a:ext cx="4162576" cy="151216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05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БАРСУК</a:t>
            </a:r>
            <a:endParaRPr lang="ru-RU" sz="105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Млекопитающее хищное животное. Питается  мелкими зверьками, лягушками, ящерицами, птицами, их яйцами, насекомыми и их личинками, моллюсками, дождевыми червями, ягодами, травой. Зимой Барсук впадает в спячку. Темная окраска брюха  имеет значение цвета угрозы или предупреждающей окраски. Защищаясь, Барсук ложится на спину.</a:t>
            </a:r>
            <a:endParaRPr lang="ru-RU" sz="105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747474"/>
                </a:solidFill>
                <a:latin typeface="Arial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31737" y="548680"/>
            <a:ext cx="2952631" cy="1682166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БЕЛЫЙ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МЕДВЕДЬ</a:t>
            </a:r>
          </a:p>
          <a:p>
            <a:pPr algn="ctr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Один из самых крупных наземных представителей млекопитающих отряда хищных. Уступает лишь морскому слону. Его длина достигает 3 м, масса до 1 т. </a:t>
            </a:r>
            <a:endParaRPr lang="ru-RU" sz="12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0266" y="4331731"/>
            <a:ext cx="3182240" cy="1512168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 smtClean="0"/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БЕРКУТ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наиболее известных хищных птиц семейства ястребиных, самый крупный орёл.  Охотится на самую разнообразную дичь, чаще всего зайцев, грызунов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птиц. У беркута острое зрение, но только в светлое время суток. </a:t>
            </a:r>
          </a:p>
          <a:p>
            <a:pPr algn="ctr"/>
            <a:endParaRPr lang="ru-RU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2924943"/>
            <a:ext cx="3312368" cy="1080121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ВУДЗИЯ ГЛАДКОВАТАЯ </a:t>
            </a:r>
          </a:p>
          <a:p>
            <a:pPr algn="ctr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Многолетний </a:t>
            </a: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папоротник. Отвар 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травы </a:t>
            </a:r>
            <a:r>
              <a:rPr lang="ru-RU" sz="12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вудзии</a:t>
            </a: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применяют в народной медицине 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5976" y="2924943"/>
            <a:ext cx="3600399" cy="136427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ВАЛЕРИАНА ЛЕКАРСТВЕННАЯ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Многолетнее травянистое растение, достигает в высоту 1,5 м. Название валериана произошло от латинского слова </a:t>
            </a:r>
            <a:r>
              <a:rPr lang="ru-RU" sz="1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valere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«быть здоровым» и связано с ее лекарственными свойствами». В медицинских целях используют корневище и корни растения.</a:t>
            </a:r>
            <a:endParaRPr lang="ru-RU" sz="12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31840" y="4653136"/>
            <a:ext cx="2880320" cy="1251966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ВЕТРЕНИЦА ПЕРМСКАЯ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Многолетнее травянистое растение семейства лютиковых. Небольшое растение, высотой обычно бывает от 50 до 65 см. </a:t>
            </a:r>
          </a:p>
        </p:txBody>
      </p:sp>
      <p:pic>
        <p:nvPicPr>
          <p:cNvPr id="3074" name="Picture 2" descr="C:\Users\anv\Desktop\животные ЯНАО\вудсия гладковат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17451"/>
            <a:ext cx="2772000" cy="2079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v\Desktop\животные ЯНАО\ветреница пермск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15" y="4246966"/>
            <a:ext cx="2628000" cy="17252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nv\Desktop\животные ЯНАО\валериана лекарственная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04001"/>
            <a:ext cx="2448272" cy="22924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076056" y="770141"/>
            <a:ext cx="2808312" cy="139392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ГРЯЗОВИК</a:t>
            </a:r>
          </a:p>
          <a:p>
            <a:pPr algn="just">
              <a:spcAft>
                <a:spcPts val="0"/>
              </a:spcAft>
            </a:pPr>
            <a:r>
              <a:rPr lang="ru-RU" sz="1050" dirty="0" smtClean="0">
                <a:latin typeface="Times New Roman"/>
                <a:ea typeface="Calibri"/>
                <a:cs typeface="Times New Roman"/>
              </a:rPr>
              <a:t>Представляет </a:t>
            </a:r>
            <a:r>
              <a:rPr lang="ru-RU" sz="1050" dirty="0">
                <a:latin typeface="Times New Roman"/>
                <a:ea typeface="Calibri"/>
                <a:cs typeface="Times New Roman"/>
              </a:rPr>
              <a:t>собой небольшого кулика размером с </a:t>
            </a:r>
            <a:r>
              <a:rPr lang="ru-RU" sz="1050" dirty="0" smtClean="0">
                <a:latin typeface="Times New Roman"/>
                <a:ea typeface="Calibri"/>
                <a:cs typeface="Times New Roman"/>
              </a:rPr>
              <a:t>воробья. Местами </a:t>
            </a:r>
            <a:r>
              <a:rPr lang="ru-RU" sz="1050" dirty="0">
                <a:latin typeface="Times New Roman"/>
                <a:ea typeface="Calibri"/>
                <a:cs typeface="Times New Roman"/>
              </a:rPr>
              <a:t>обитания грязовика являются влажные, топкие участки моховых и травянистых болот, заболоченные берега рек, илистые озёра и речные </a:t>
            </a:r>
            <a:r>
              <a:rPr lang="ru-RU" sz="1050" dirty="0" smtClean="0">
                <a:latin typeface="Times New Roman"/>
                <a:ea typeface="Calibri"/>
                <a:cs typeface="Times New Roman"/>
              </a:rPr>
              <a:t>отмели. Основная пища грязовиков – небольшие моллюски, насекомые.</a:t>
            </a:r>
            <a:endParaRPr lang="ru-RU" sz="105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 descr="C:\Users\anv\Desktop\животные ЯНАО\голец арктиче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12" y="2492896"/>
            <a:ext cx="3168000" cy="13939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v\Desktop\животные ЯНАО\грязов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34" y="518925"/>
            <a:ext cx="2699268" cy="180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11560" y="2564904"/>
            <a:ext cx="3879207" cy="1393920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endParaRPr lang="ru-RU" sz="11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1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ГОЛЕЦ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АРКТИЧЕСКИЙ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Пресноводная рыба семейства лососевых. Тело этой рыбы покрыто столь мелкой чешуей, что выглядит голым, за что и назвали ее гольцом. Темных пятен на теле у гольца никогда не бывает.</a:t>
            </a:r>
          </a:p>
          <a:p>
            <a:pPr algn="just">
              <a:spcAft>
                <a:spcPts val="0"/>
              </a:spcAft>
            </a:pP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 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100" name="Picture 4" descr="C:\Users\anv\Desktop\животные ЯНАО\гагара белоклюва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2772000" cy="184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7504" y="4412112"/>
            <a:ext cx="3024336" cy="139392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endParaRPr lang="ru-RU" sz="11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1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1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1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ГАГАРА БЕЛОКЛЮВАЯ</a:t>
            </a:r>
            <a:endPara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Самая крупная из </a:t>
            </a: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гагар. От 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других гагар отличается большим желтовато-белым клювом. Питается, в основном, рыбой, ныряя и преследуя добычу под водой.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spcAft>
                <a:spcPts val="0"/>
              </a:spcAft>
            </a:pP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677934" y="968080"/>
            <a:ext cx="3570055" cy="194421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ДОЛГОНОЖКА КАМЧАТСКАЯ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Отряд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Двукрылые. Семейство Комары-долгоножки. Крупный (длина тела до 22 мм), коричнево-желтый комар с длинными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ногами.</a:t>
            </a:r>
            <a:endParaRPr lang="ru-RU" sz="12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75104" y="3429000"/>
            <a:ext cx="3570055" cy="194421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ДЕРЕН ШВЕДСКИЙ 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Небольшой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полукустарник. Дерен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шведский очень красив во время цветения. Цветет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начале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лета.</a:t>
            </a:r>
            <a:endParaRPr lang="ru-RU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anv\Desktop\животные ЯНАО\долгонож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91" y="804651"/>
            <a:ext cx="3060000" cy="227107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v\Desktop\животные ЯНАО\дерен шведс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1" y="3501008"/>
            <a:ext cx="3312000" cy="24792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-99392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7200" b="1" dirty="0" smtClean="0">
                <a:solidFill>
                  <a:srgbClr val="FF0000"/>
                </a:solidFill>
              </a:rPr>
              <a:t>  </a:t>
            </a:r>
            <a:endParaRPr lang="ru-RU" altLang="ru-RU" sz="8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26661" y="4005064"/>
            <a:ext cx="3570055" cy="194421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ЕЛЬ СИБИРСКАЯ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Хвойное дерево. Хвоя у сибирской ели короче, чем у европейской, и колючая. Шишки намного мельче. Хвоя ели сибирской живет на 2-3 года дольше хвои европейской ели. Получила применение в народной и научной медицине.</a:t>
            </a:r>
            <a:endParaRPr lang="ru-RU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99992" y="3356992"/>
            <a:ext cx="3384376" cy="151216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ЕРЕМОГОНЕ ПОЛЯРНАЯ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Травянистое растение семейства гвоздичных. Растёт в травяно-кустарничковых тундрах и лиственничных редколесьях. </a:t>
            </a:r>
            <a:endParaRPr lang="ru-RU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anv\Desktop\животные ЯНАО\еремогоне полярн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16796"/>
            <a:ext cx="3326395" cy="2376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nv\Desktop\животные ЯНАО\ель си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88" y="692696"/>
            <a:ext cx="2241000" cy="298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116632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7200" b="1" dirty="0" smtClean="0">
                <a:solidFill>
                  <a:srgbClr val="FF0000"/>
                </a:solidFill>
              </a:rPr>
              <a:t>  </a:t>
            </a:r>
            <a:endParaRPr lang="ru-RU" altLang="ru-RU" sz="88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39552" y="1189453"/>
            <a:ext cx="4481022" cy="172461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ЖАБА </a:t>
            </a:r>
            <a:r>
              <a:rPr lang="ru-RU" sz="1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СЕРАЯ</a:t>
            </a:r>
            <a:endParaRPr lang="ru-RU" sz="12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/>
                <a:ea typeface="Calibri"/>
              </a:rPr>
              <a:t>Самая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Calibri"/>
              </a:rPr>
              <a:t>крупная жаба Европы. Защищается от врагов ядом,  который выделяется  железами, расположенными за глазами. Цвет кожи изменяется в зависимости от времени года, половой принадлежности и возраста. В неволе серая жаба живет до 36 лет.</a:t>
            </a:r>
            <a:r>
              <a:rPr lang="ru-RU" sz="12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7195" y="3861046"/>
            <a:ext cx="3570055" cy="181668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ЖИРЯНКА АЛЬПИЙСКАЯ 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Многолетнее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насекомоядное растение 5-15 см высотой. Цветёт с конца мая до конца июля. </a:t>
            </a:r>
          </a:p>
        </p:txBody>
      </p:sp>
      <p:pic>
        <p:nvPicPr>
          <p:cNvPr id="1026" name="Picture 2" descr="C:\Users\anv\Desktop\животные ЯНАО\Обыкновенная-жаба-768x6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584" y="943930"/>
            <a:ext cx="2772000" cy="22487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v\Desktop\животные ЯНАО\жирянка альпийск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590" y="3284984"/>
            <a:ext cx="2304000" cy="26812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80947" y="1241602"/>
            <a:ext cx="3744416" cy="1512168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ИГОЛЬНИЦА ЛАУРЕНТА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Гриб считается активным разрушителем древесины сосны и других хвойных пород.  Предпочитает образовывать свои плодовые тела на </a:t>
            </a:r>
            <a:r>
              <a:rPr lang="ru-RU" sz="1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свежевысохших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ветках сосны. </a:t>
            </a: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Нуждается 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особом внимании к их состоянию в природной среде Ямало-Ненецкого автономного округа</a:t>
            </a:r>
            <a:endParaRPr lang="ru-RU" sz="12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07904" y="3583407"/>
            <a:ext cx="3312368" cy="151216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 ДЕРЕВЦЕВИДНАЯ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Кустарниковое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зимостойкое растение, растёт в тундре и лесотундре. Хороший медонос.</a:t>
            </a:r>
          </a:p>
        </p:txBody>
      </p:sp>
      <p:pic>
        <p:nvPicPr>
          <p:cNvPr id="2050" name="Picture 2" descr="C:\Users\anv\Desktop\животные ЯНАО\иголь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092" y="833450"/>
            <a:ext cx="3492000" cy="23284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v\Desktop\животные ЯНАО\и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3096000" cy="25324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1869</TotalTime>
  <Words>2136</Words>
  <Application>Microsoft Office PowerPoint</Application>
  <PresentationFormat>Экран (4:3)</PresentationFormat>
  <Paragraphs>147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129</cp:revision>
  <cp:lastPrinted>2017-03-11T06:42:17Z</cp:lastPrinted>
  <dcterms:created xsi:type="dcterms:W3CDTF">2014-06-15T09:49:01Z</dcterms:created>
  <dcterms:modified xsi:type="dcterms:W3CDTF">2023-11-02T20:17:03Z</dcterms:modified>
</cp:coreProperties>
</file>