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4" r:id="rId8"/>
    <p:sldId id="268" r:id="rId9"/>
    <p:sldId id="269" r:id="rId10"/>
    <p:sldId id="265" r:id="rId11"/>
    <p:sldId id="266" r:id="rId12"/>
    <p:sldId id="267" r:id="rId13"/>
    <p:sldId id="257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ovopedia.com/1/215/766736.html" TargetMode="External"/><Relationship Id="rId2" Type="http://schemas.openxmlformats.org/officeDocument/2006/relationships/hyperlink" Target="https://ru.wikipedia.org/wiki/%D7%F3%EC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yandex.ru/images/search?img_url=htt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ovopedia.com/1/215/766736.html" TargetMode="External"/><Relationship Id="rId2" Type="http://schemas.openxmlformats.org/officeDocument/2006/relationships/hyperlink" Target="https://ru.wikipedia.org/wiki/%D7%F3%E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yandex.ru/images/search?img_url=http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30783"/>
            <a:ext cx="7848872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«Дом для семьи».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НРК </a:t>
            </a:r>
            <a:r>
              <a:rPr lang="ru-RU" b="1" dirty="0">
                <a:solidFill>
                  <a:srgbClr val="FF0000"/>
                </a:solidFill>
              </a:rPr>
              <a:t>«Национальное жилье - чум»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085184"/>
            <a:ext cx="6400800" cy="1464568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</a:rPr>
              <a:t>Миронова Ирина Александровна</a:t>
            </a:r>
          </a:p>
          <a:p>
            <a:pPr algn="r"/>
            <a:r>
              <a:rPr lang="ru-RU" b="1" i="1" dirty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r"/>
            <a:r>
              <a:rPr lang="ru-RU" b="1" i="1" dirty="0">
                <a:solidFill>
                  <a:srgbClr val="002060"/>
                </a:solidFill>
              </a:rPr>
              <a:t>МБОУ «СОШ № 13 с УИП эстетического цикла»</a:t>
            </a:r>
          </a:p>
          <a:p>
            <a:pPr algn="r"/>
            <a:r>
              <a:rPr lang="ru-RU" b="1" i="1" dirty="0">
                <a:solidFill>
                  <a:srgbClr val="002060"/>
                </a:solidFill>
              </a:rPr>
              <a:t>г. Ноябрьск, </a:t>
            </a:r>
            <a:r>
              <a:rPr lang="ru-RU" b="1" i="1" dirty="0" smtClean="0">
                <a:solidFill>
                  <a:srgbClr val="002060"/>
                </a:solidFill>
              </a:rPr>
              <a:t>ЯНАО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ttps://upload.wikimedia.org/wikipedia/commons/thumb/9/97/Khanty_in_front_of_Chum_near_Lake_Numto.jpg/800px-Khanty_in_front_of_Chum_near_Lake_Numt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4464496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18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3013795"/>
          </a:xfrm>
        </p:spPr>
        <p:txBody>
          <a:bodyPr/>
          <a:lstStyle/>
          <a:p>
            <a:r>
              <a:rPr lang="ru-RU" dirty="0" smtClean="0"/>
              <a:t>Определитесь как вы будете работать (индивидуально</a:t>
            </a:r>
            <a:r>
              <a:rPr lang="ru-RU" dirty="0"/>
              <a:t> </a:t>
            </a:r>
            <a:r>
              <a:rPr lang="ru-RU" dirty="0" smtClean="0"/>
              <a:t>или группой)</a:t>
            </a:r>
          </a:p>
          <a:p>
            <a:r>
              <a:rPr lang="ru-RU" dirty="0" smtClean="0"/>
              <a:t>Разработайте </a:t>
            </a:r>
            <a:r>
              <a:rPr lang="ru-RU" dirty="0"/>
              <a:t>план вашей работы и </a:t>
            </a:r>
            <a:r>
              <a:rPr lang="ru-RU" dirty="0" smtClean="0"/>
              <a:t>приступайте</a:t>
            </a:r>
          </a:p>
          <a:p>
            <a:r>
              <a:rPr lang="ru-RU" dirty="0" smtClean="0"/>
              <a:t>Подберите материалы и приступайте к выполнению.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76" y="548680"/>
            <a:ext cx="8229600" cy="81159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Планирование: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Жилища северных народов Etnic.ru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01008"/>
            <a:ext cx="3312903" cy="3105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upload.wikimedia.org/wikipedia/commons/2/27/Taeltstomme_vid_pitlekaj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3671100" cy="2889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049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320480"/>
          </a:xfrm>
        </p:spPr>
        <p:txBody>
          <a:bodyPr>
            <a:normAutofit/>
          </a:bodyPr>
          <a:lstStyle/>
          <a:p>
            <a:r>
              <a:rPr lang="ru-RU" dirty="0" smtClean="0"/>
              <a:t>Передавай </a:t>
            </a:r>
            <a:r>
              <a:rPr lang="ru-RU" dirty="0"/>
              <a:t>ножницы кольцами вперед, не держи ножницы лезвиями вверх, не режь на ходу, не подходи к товарищу во время работы;</a:t>
            </a:r>
          </a:p>
          <a:p>
            <a:r>
              <a:rPr lang="ru-RU" dirty="0"/>
              <a:t>Н</a:t>
            </a:r>
            <a:r>
              <a:rPr lang="ru-RU" dirty="0" smtClean="0"/>
              <a:t>ельзя </a:t>
            </a:r>
            <a:r>
              <a:rPr lang="ru-RU" dirty="0"/>
              <a:t>тереть глаза руками испачканными клеем.</a:t>
            </a:r>
          </a:p>
          <a:p>
            <a:r>
              <a:rPr lang="ru-RU" dirty="0"/>
              <a:t>Организовать усвоение обучающимися нового способа действий. </a:t>
            </a:r>
          </a:p>
          <a:p>
            <a:r>
              <a:rPr lang="ru-RU" dirty="0"/>
              <a:t>Базовый уровень- под руководством учителя выполняется  составленный план действий. </a:t>
            </a:r>
          </a:p>
          <a:p>
            <a:r>
              <a:rPr lang="ru-RU" dirty="0"/>
              <a:t>Повышенный уровень - самостоятельная работа по выполнению плана действий.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Повторение правил техники безопасности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29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553041"/>
            <a:ext cx="8301608" cy="295232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Организовать самооценку и </a:t>
            </a:r>
            <a:r>
              <a:rPr lang="ru-RU" dirty="0" err="1"/>
              <a:t>взаимооценку</a:t>
            </a:r>
            <a:r>
              <a:rPr lang="ru-RU" dirty="0"/>
              <a:t>. Критерии:</a:t>
            </a:r>
          </a:p>
          <a:p>
            <a:r>
              <a:rPr lang="ru-RU" dirty="0"/>
              <a:t>- правильность</a:t>
            </a:r>
          </a:p>
          <a:p>
            <a:r>
              <a:rPr lang="ru-RU" dirty="0"/>
              <a:t>- аккуратность</a:t>
            </a:r>
          </a:p>
          <a:p>
            <a:r>
              <a:rPr lang="ru-RU" dirty="0"/>
              <a:t>- </a:t>
            </a:r>
            <a:r>
              <a:rPr lang="ru-RU" dirty="0" smtClean="0"/>
              <a:t>творчество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691" y="76470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Заполнение листа самооценки и </a:t>
            </a:r>
            <a:r>
              <a:rPr lang="ru-RU" b="1" dirty="0" err="1" smtClean="0">
                <a:solidFill>
                  <a:srgbClr val="FF0000"/>
                </a:solidFill>
              </a:rPr>
              <a:t>взаимооценки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095906"/>
              </p:ext>
            </p:extLst>
          </p:nvPr>
        </p:nvGraphicFramePr>
        <p:xfrm>
          <a:off x="3131840" y="3501008"/>
          <a:ext cx="5709320" cy="1738272"/>
        </p:xfrm>
        <a:graphic>
          <a:graphicData uri="http://schemas.openxmlformats.org/drawingml/2006/table">
            <a:tbl>
              <a:tblPr firstRow="1" firstCol="1" bandRow="1"/>
              <a:tblGrid>
                <a:gridCol w="1501299"/>
                <a:gridCol w="1379639"/>
                <a:gridCol w="1379639"/>
                <a:gridCol w="1448743"/>
              </a:tblGrid>
              <a:tr h="235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 группы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 учителя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63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Аккуратность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63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Правильность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63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Творчество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467544" y="5517232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Представляем работы наших детей: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90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рина\Desktop\Новая папка\Camera\IMG_20150226_133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12071" cy="338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ирина\Desktop\Новая папка\Camera\IMG_20150226_1333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838" y="23873"/>
            <a:ext cx="1849330" cy="275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Новая папка\Camera\IMG_20150226_1330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3429000"/>
            <a:ext cx="498710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Desktop\Новая папка\Camera\IMG_20150226_1329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525" y="39719"/>
            <a:ext cx="1566812" cy="274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рина\Desktop\Новая папка\Camera\IMG_20150226_1329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137" y="4241538"/>
            <a:ext cx="1548175" cy="249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ирина\Desktop\Новая папка\Camera\IMG_20150226_13262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375" y="4225038"/>
            <a:ext cx="1481041" cy="263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ирина\Desktop\Новая папка\Camera\IMG_20150226_13282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671" y="2094826"/>
            <a:ext cx="1456260" cy="258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ирина\Desktop\Новая папка\Camera\IMG_20150226_13255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333" y="2591093"/>
            <a:ext cx="2553220" cy="15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9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191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Ссылки 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используемая литература: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2564904"/>
            <a:ext cx="8568952" cy="36724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://ru.wikipedia.org/wiki/%</a:t>
            </a:r>
            <a:r>
              <a:rPr lang="en-US" dirty="0" smtClean="0">
                <a:hlinkClick r:id="rId2"/>
              </a:rPr>
              <a:t>D7%F3%EC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www.slovopedia.com/1/215/766736.html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yandex.ru/images/search?img_url=http</a:t>
            </a:r>
            <a:endParaRPr lang="ru-RU" dirty="0" smtClean="0"/>
          </a:p>
          <a:p>
            <a:r>
              <a:rPr lang="ru-RU" dirty="0" smtClean="0"/>
              <a:t>Попова М.И. Уроки предков: Учеб. пособие для 4кл. </a:t>
            </a:r>
            <a:r>
              <a:rPr lang="ru-RU" dirty="0" err="1"/>
              <a:t>ш</a:t>
            </a:r>
            <a:r>
              <a:rPr lang="ru-RU" dirty="0" err="1" smtClean="0"/>
              <a:t>к</a:t>
            </a:r>
            <a:r>
              <a:rPr lang="ru-RU" dirty="0" smtClean="0"/>
              <a:t>.  Таймыра. – СПб.: «Издательство «Дрофа» Санкт-Петербург», 2007.- 79с.:ил.</a:t>
            </a:r>
            <a:endParaRPr lang="ru-RU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7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972319"/>
            <a:ext cx="3888432" cy="12157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Оборудование и инструменты: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44824"/>
            <a:ext cx="3672408" cy="4921538"/>
          </a:xfrm>
        </p:spPr>
        <p:txBody>
          <a:bodyPr>
            <a:normAutofit/>
          </a:bodyPr>
          <a:lstStyle/>
          <a:p>
            <a:r>
              <a:rPr lang="ru-RU" dirty="0"/>
              <a:t>организация продуктивной деятельности обучающихся  в свободной технике.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dirty="0" err="1">
                <a:solidFill>
                  <a:srgbClr val="C00000"/>
                </a:solidFill>
              </a:rPr>
              <a:t>Межпредметные</a:t>
            </a:r>
            <a:r>
              <a:rPr lang="ru-RU" dirty="0">
                <a:solidFill>
                  <a:srgbClr val="C00000"/>
                </a:solidFill>
              </a:rPr>
              <a:t> связи: </a:t>
            </a:r>
            <a:r>
              <a:rPr lang="ru-RU" dirty="0"/>
              <a:t>математика, окружающий мир, история.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2852936"/>
            <a:ext cx="4038600" cy="3273227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проектор </a:t>
            </a:r>
            <a:r>
              <a:rPr lang="ru-RU" dirty="0"/>
              <a:t>и компьютер,  разные виды материалов и инструментов ( по выбору учащегося).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802097"/>
            <a:ext cx="1882552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3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4316288" cy="5616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Развивающие</a:t>
            </a:r>
            <a:r>
              <a:rPr lang="ru-RU" b="1" dirty="0">
                <a:solidFill>
                  <a:srgbClr val="002060"/>
                </a:solidFill>
              </a:rPr>
              <a:t>:</a:t>
            </a:r>
          </a:p>
          <a:p>
            <a:r>
              <a:rPr lang="ru-RU" b="1" dirty="0">
                <a:solidFill>
                  <a:srgbClr val="002060"/>
                </a:solidFill>
              </a:rPr>
              <a:t>Развитие познавательных  УУД:  </a:t>
            </a:r>
            <a:r>
              <a:rPr lang="ru-RU" dirty="0"/>
              <a:t>Развитие  творческих способностей детей, трудолюбия,  инициативы и самостоятельности. Осуществлять актуализацию личного жизненного опыта,  проводить аналогии между изучаемым материалом и собственным опытом. </a:t>
            </a:r>
          </a:p>
          <a:p>
            <a:r>
              <a:rPr lang="ru-RU" b="1" dirty="0">
                <a:solidFill>
                  <a:srgbClr val="002060"/>
                </a:solidFill>
              </a:rPr>
              <a:t>Развитие коммуникативных УУД: </a:t>
            </a:r>
            <a:r>
              <a:rPr lang="ru-RU" dirty="0"/>
              <a:t>формировать интерес к общению и групповой работе. Содействовать развитию коммуникабельности, взаимопомощи, целеустремлённости, умение оформлять свои мысли в устной форме; слушать и понимать речь других.</a:t>
            </a:r>
          </a:p>
          <a:p>
            <a:r>
              <a:rPr lang="ru-RU" b="1" dirty="0">
                <a:solidFill>
                  <a:srgbClr val="002060"/>
                </a:solidFill>
              </a:rPr>
              <a:t>Развитие регулятивных УУД:  </a:t>
            </a:r>
            <a:r>
              <a:rPr lang="ru-RU" dirty="0"/>
              <a:t>учить принимать и сохранять учебную цель;  формировать умение  осуществлять взаимоконтроль. Учить определять и формулировать цель и последовательность действий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980728"/>
            <a:ext cx="4388296" cy="57606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Образовательные</a:t>
            </a:r>
            <a:r>
              <a:rPr lang="ru-RU" b="1" dirty="0">
                <a:solidFill>
                  <a:srgbClr val="002060"/>
                </a:solidFill>
              </a:rPr>
              <a:t>: </a:t>
            </a:r>
          </a:p>
          <a:p>
            <a:r>
              <a:rPr lang="ru-RU" dirty="0" err="1"/>
              <a:t>общеучебные</a:t>
            </a:r>
            <a:r>
              <a:rPr lang="ru-RU" dirty="0"/>
              <a:t>: изготовить чум в любой технике, используя свой жизненный опыт и информацию, полученную на уроке, осознанно подбирать необходимые к обработке материалы для изделия по их свойствам в соответствии с поставленной задачей;  отбирать и выстраивать оптимальную технологическую последовательность реализации предложенного учителем замысла. Применять приемы рациональной безопасной работы ручными инструментами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 smtClean="0">
                <a:solidFill>
                  <a:srgbClr val="002060"/>
                </a:solidFill>
              </a:rPr>
              <a:t>Воспитательные</a:t>
            </a:r>
            <a:r>
              <a:rPr lang="ru-RU" b="1" dirty="0">
                <a:solidFill>
                  <a:srgbClr val="002060"/>
                </a:solidFill>
              </a:rPr>
              <a:t>: </a:t>
            </a:r>
            <a:r>
              <a:rPr lang="ru-RU" dirty="0"/>
              <a:t>формировать положительное отношение к учению;  воспитывать желание и умение видеть нравственный аспект своих поступков, желание осуществлять добрые дела, полезные другим людям.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10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507288" cy="351785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 помощью Интернета ищем понятие чум и его устройство.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https://ru.wikipedia.org/wiki/%</a:t>
            </a:r>
            <a:r>
              <a:rPr lang="en-US" dirty="0" smtClean="0">
                <a:hlinkClick r:id="rId2"/>
              </a:rPr>
              <a:t>D7%F3%EC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www.slovopedia.com/1/215/766736.html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yandex.ru/images/search?img_url=http</a:t>
            </a:r>
            <a:endParaRPr lang="ru-RU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с </a:t>
            </a:r>
            <a:r>
              <a:rPr lang="ru-RU" b="1" dirty="0" err="1" smtClean="0">
                <a:solidFill>
                  <a:srgbClr val="FF0000"/>
                </a:solidFill>
              </a:rPr>
              <a:t>нэтбуками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upload.wikimedia.org/wikipedia/commons/thumb/9/97/Khanty_in_front_of_Chum_near_Lake_Numto.jpg/800px-Khanty_in_front_of_Chum_near_Lake_Numt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528392" cy="2571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upload.wikimedia.org/wikipedia/commons/b/b7/Uelen_Yaranga_191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391" y="3717032"/>
            <a:ext cx="3775303" cy="25718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659632" y="6303311"/>
            <a:ext cx="114421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чум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292080" y="6258327"/>
            <a:ext cx="2232248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яранга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00" y="3041576"/>
            <a:ext cx="8229600" cy="38164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</a:t>
            </a:r>
            <a:r>
              <a:rPr lang="ru-RU" dirty="0"/>
              <a:t>. у зырян </a:t>
            </a:r>
            <a:r>
              <a:rPr lang="ru-RU" dirty="0" err="1"/>
              <a:t>чом</a:t>
            </a:r>
            <a:r>
              <a:rPr lang="ru-RU" dirty="0"/>
              <a:t>; кочевой, переносный шалаш сибирских инородцев; жерди, составленные сахарной головой и покрытые, летом, берестой, зимою - цельными и сшитыми оленьими шкурами, с дымовым выходом вверху. Юрта и кибитка войлочная, внизу на решетках, вверху на стрелах у лопарей: вежа; у самоедов: чум; у чукчей, алеутов, тунгусов: юрта; у киргизов: кибитка (по-ихнему, эй, </a:t>
            </a:r>
            <a:r>
              <a:rPr lang="ru-RU" dirty="0" err="1"/>
              <a:t>ои</a:t>
            </a:r>
            <a:r>
              <a:rPr lang="ru-RU" dirty="0"/>
              <a:t>, собственный дом). | Чум шкур, </a:t>
            </a:r>
            <a:r>
              <a:rPr lang="ru-RU" dirty="0" err="1"/>
              <a:t>камч</a:t>
            </a:r>
            <a:r>
              <a:rPr lang="ru-RU" dirty="0"/>
              <a:t>. сшитые кожи, подобранные для покрышки чума. | </a:t>
            </a:r>
            <a:r>
              <a:rPr lang="ru-RU" dirty="0" err="1"/>
              <a:t>Вят</a:t>
            </a:r>
            <a:r>
              <a:rPr lang="ru-RU" dirty="0"/>
              <a:t>. вотяцкая, вотская изба, жилье; летняя изба, холодная, но жилая, с огнищем посредине; бывает и у русских. | См. </a:t>
            </a:r>
            <a:r>
              <a:rPr lang="ru-RU" dirty="0" err="1"/>
              <a:t>чуман</a:t>
            </a:r>
            <a:r>
              <a:rPr lang="ru-RU" dirty="0"/>
              <a:t>. | Жилом жить, не чуму молиться, арх. не очагу, костру, не без печи жить. Чумные шкуры, жерди, к чуму, от чума. </a:t>
            </a:r>
            <a:r>
              <a:rPr lang="ru-RU" dirty="0" err="1"/>
              <a:t>Чумовище</a:t>
            </a:r>
            <a:r>
              <a:rPr lang="ru-RU" dirty="0"/>
              <a:t> ср. арх. место бывшего чума, перенесенного при кочевке. </a:t>
            </a:r>
            <a:r>
              <a:rPr lang="ru-RU" dirty="0" err="1"/>
              <a:t>Чумовать</a:t>
            </a:r>
            <a:r>
              <a:rPr lang="ru-RU" dirty="0"/>
              <a:t>, говор. на Печоре, о самоедах, кочевать, </a:t>
            </a:r>
            <a:r>
              <a:rPr lang="ru-RU" dirty="0" err="1"/>
              <a:t>кошевать</a:t>
            </a:r>
            <a:r>
              <a:rPr lang="ru-RU" dirty="0"/>
              <a:t>, </a:t>
            </a:r>
            <a:r>
              <a:rPr lang="ru-RU" dirty="0" err="1"/>
              <a:t>кошлаться</a:t>
            </a:r>
            <a:r>
              <a:rPr lang="ru-RU" dirty="0"/>
              <a:t>, ходить табором.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368275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ЧУМ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96" y="26965"/>
            <a:ext cx="4464496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667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338"/>
            <a:ext cx="9144000" cy="11084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Экскурсия: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Краеведческий музей» д. </a:t>
            </a:r>
            <a:r>
              <a:rPr lang="ru-RU" b="1" dirty="0" err="1" smtClean="0">
                <a:solidFill>
                  <a:srgbClr val="FF0000"/>
                </a:solidFill>
              </a:rPr>
              <a:t>Русскинская</a:t>
            </a:r>
            <a:endParaRPr lang="ru-RU" dirty="0"/>
          </a:p>
        </p:txBody>
      </p:sp>
      <p:sp>
        <p:nvSpPr>
          <p:cNvPr id="3" name="AutoShape 2" descr="https://apf.mail.ru/cgi-bin/readmsg/%D1%84%D0%BE%D1%82%D0%BE%20%D0%BC%D0%BE%D0%B8%201087.JPG?id=14139581460000000732%3B0%3B4&amp;x-email=irochkam73%40mail.ru&amp;exif=1&amp;bs=9504061&amp;bl=3364909&amp;ct=image%2Fjpeg&amp;cn=%D1%84%D0%BE%D1%82%D0%BE%20%D0%BC%D0%BE%D0%B8%201087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apf.mail.ru/cgi-bin/readmsg/%D1%84%D0%BE%D1%82%D0%BE%20%D0%BC%D0%BE%D0%B8%201087.JPG?id=14139581460000000732%3B0%3B4&amp;x-email=irochkam73%40mail.ru&amp;exif=1&amp;bs=9504061&amp;bl=3364909&amp;ct=image%2Fjpeg&amp;cn=%D1%84%D0%BE%D1%82%D0%BE%20%D0%BC%D0%BE%D0%B8%201087.JPG&amp;cte=binar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Users\ирина\Downloads\фото мои 10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872" y="1356436"/>
            <a:ext cx="4525793" cy="297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ирина\Downloads\фото мои 10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90" y="1340768"/>
            <a:ext cx="4355976" cy="291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ирина\Downloads\фото мои 10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14348"/>
            <a:ext cx="4696073" cy="314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9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13590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Экскурсия: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«Оленье стойбище» г. </a:t>
            </a:r>
            <a:r>
              <a:rPr lang="ru-RU" b="1" dirty="0" smtClean="0">
                <a:solidFill>
                  <a:srgbClr val="FF0000"/>
                </a:solidFill>
              </a:rPr>
              <a:t>Ноябрьск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D:\с рабочего стола на 13,08,14\DCIM\для тернюков\IMG_25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68" y="1556791"/>
            <a:ext cx="3863102" cy="515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с рабочего стола на 13,08,14\DCIM\для тернюков\IMG_26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1"/>
            <a:ext cx="4091947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с рабочего стола на 13,08,14\DCIM\для тернюков\IMG_25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0" y="4102381"/>
            <a:ext cx="3467860" cy="2755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59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20072" y="2780928"/>
            <a:ext cx="3600400" cy="3345235"/>
          </a:xfrm>
        </p:spPr>
        <p:txBody>
          <a:bodyPr/>
          <a:lstStyle/>
          <a:p>
            <a:r>
              <a:rPr lang="ru-RU" dirty="0" smtClean="0"/>
              <a:t>Хочу представить вам книгу М.И. Поповой «Уроки предков». </a:t>
            </a:r>
          </a:p>
          <a:p>
            <a:r>
              <a:rPr lang="ru-RU" dirty="0" smtClean="0"/>
              <a:t>Её можно взять в нашей школьной библиотеке.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338328"/>
            <a:ext cx="3888432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ина\Pictures\img0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35"/>
            <a:ext cx="49837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9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ирина\Pictures\img0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4741986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Pictures\img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014" y="116632"/>
            <a:ext cx="4741986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Pictures\img0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020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128</TotalTime>
  <Words>649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«Дом для семьи».  НРК «Национальное жилье - чум»</vt:lpstr>
      <vt:lpstr>Оборудование и инструменты: </vt:lpstr>
      <vt:lpstr>Задачи:</vt:lpstr>
      <vt:lpstr>Работа с нэтбуками:</vt:lpstr>
      <vt:lpstr>ЧУМ</vt:lpstr>
      <vt:lpstr>Экскурсия: «Краеведческий музей» д. Русскинская</vt:lpstr>
      <vt:lpstr>Экскурсия: «Оленье стойбище» г. Ноябрьск</vt:lpstr>
      <vt:lpstr>Презентация PowerPoint</vt:lpstr>
      <vt:lpstr>Презентация PowerPoint</vt:lpstr>
      <vt:lpstr>Планирование:</vt:lpstr>
      <vt:lpstr>Повторение правил техники безопасности:</vt:lpstr>
      <vt:lpstr>Заполнение листа самооценки и взаимооценки</vt:lpstr>
      <vt:lpstr>Презентация PowerPoint</vt:lpstr>
      <vt:lpstr>Ссылки и  используемая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«Дом для семьи».  НРК «Национальное жилье - чум»</dc:title>
  <dc:creator>ирина</dc:creator>
  <cp:lastModifiedBy>ирина</cp:lastModifiedBy>
  <cp:revision>17</cp:revision>
  <dcterms:created xsi:type="dcterms:W3CDTF">2015-03-23T19:56:43Z</dcterms:created>
  <dcterms:modified xsi:type="dcterms:W3CDTF">2015-03-25T19:13:57Z</dcterms:modified>
</cp:coreProperties>
</file>