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66" r:id="rId3"/>
    <p:sldId id="263" r:id="rId4"/>
    <p:sldId id="267" r:id="rId5"/>
    <p:sldId id="265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06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24.02.2015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24.02.2015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://fotto.ru/tag/fot&#1086;" TargetMode="Externa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785795"/>
            <a:ext cx="7772400" cy="1571635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0070C0"/>
                </a:solidFill>
              </a:rPr>
              <a:t>Тест</a:t>
            </a:r>
            <a:br>
              <a:rPr lang="ru-RU" dirty="0" smtClean="0">
                <a:solidFill>
                  <a:srgbClr val="0070C0"/>
                </a:solidFill>
              </a:rPr>
            </a:br>
            <a:r>
              <a:rPr lang="ru-RU" dirty="0" smtClean="0">
                <a:solidFill>
                  <a:srgbClr val="0070C0"/>
                </a:solidFill>
              </a:rPr>
              <a:t>ВНИМАНИЕ! НЕЗНАКОМЕЦ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http://dovosp.ru/insertfiles/images/articles/for_teachers/social_and_personal_development/planirovaniye_raboty_po_formirovaniyu_osnov_bezopasnogo_povedeniya_u_detey_starshego_doshkolnogo_vozrasta/image003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62112" y="2571744"/>
            <a:ext cx="5819775" cy="3500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9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im0-tub-ru.yandex.net/i?id=759617cfd3fd9301a0b34ec815035b7f-51-144&amp;n=33&amp;h=190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214290"/>
            <a:ext cx="2714644" cy="3000396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</p:pic>
      <p:sp>
        <p:nvSpPr>
          <p:cNvPr id="3" name="Прямоугольник 2"/>
          <p:cNvSpPr/>
          <p:nvPr/>
        </p:nvSpPr>
        <p:spPr>
          <a:xfrm>
            <a:off x="3071802" y="428604"/>
            <a:ext cx="442915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</a:rPr>
              <a:t>Выбери правильные ответы</a:t>
            </a:r>
            <a:endParaRPr lang="ru-RU" sz="2400" dirty="0">
              <a:solidFill>
                <a:srgbClr val="00206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071802" y="1214422"/>
            <a:ext cx="5500726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800" dirty="0" smtClean="0">
                <a:solidFill>
                  <a:srgbClr val="C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Если незнакомец на улице идёт или бежит за тобой, а до дома далеко надо:</a:t>
            </a:r>
            <a:endParaRPr lang="ru-RU" sz="2800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71472" y="5000636"/>
            <a:ext cx="7000924" cy="36933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а) подождать преследователя</a:t>
            </a:r>
            <a:endParaRPr lang="ru-RU" sz="8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71472" y="5572140"/>
            <a:ext cx="7072362" cy="36933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б) громко звать на помощь, кричать, что ты этого человека не знаешь</a:t>
            </a:r>
            <a:endParaRPr lang="ru-RU" sz="8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71472" y="6072206"/>
            <a:ext cx="7072362" cy="36933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в) бежать в людное место (магазин, на остановку)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642910" y="3310408"/>
            <a:ext cx="86254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ОТВЕТ: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12" name="Управляющая кнопка: далее 11">
            <a:hlinkClick r:id="" action="ppaction://hlinkshowjump?jump=nextslide" highlightClick="1"/>
          </p:cNvPr>
          <p:cNvSpPr/>
          <p:nvPr/>
        </p:nvSpPr>
        <p:spPr>
          <a:xfrm>
            <a:off x="8358214" y="6286520"/>
            <a:ext cx="571504" cy="428628"/>
          </a:xfrm>
          <a:prstGeom prst="actionButtonForwardNex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-1.85185E-6 L -0.00434 -0.38125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" y="-19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1.48148E-6 L -0.00521 -0.37037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" y="-18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9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http://www.vmichurinske.ru/uploads/contents/1109.jpg"/>
          <p:cNvPicPr/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428604"/>
            <a:ext cx="2990850" cy="3143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2571736" y="428604"/>
            <a:ext cx="408964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</a:rPr>
              <a:t>Выбери правильные ответы</a:t>
            </a:r>
            <a:endParaRPr lang="ru-RU" sz="2400" dirty="0">
              <a:solidFill>
                <a:srgbClr val="00206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000364" y="1285860"/>
            <a:ext cx="564360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800" dirty="0" smtClean="0">
                <a:solidFill>
                  <a:srgbClr val="C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Если </a:t>
            </a:r>
            <a:r>
              <a:rPr lang="ru-RU" sz="2800" dirty="0" smtClean="0">
                <a:solidFill>
                  <a:srgbClr val="C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незнакомец </a:t>
            </a:r>
            <a:r>
              <a:rPr lang="ru-RU" sz="2800" dirty="0" smtClean="0">
                <a:solidFill>
                  <a:srgbClr val="C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пытается увести тебя силой, надо:</a:t>
            </a:r>
            <a:endParaRPr lang="ru-RU" sz="2800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000100" y="4929198"/>
            <a:ext cx="7072362" cy="36933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а</a:t>
            </a:r>
            <a:r>
              <a:rPr lang="ru-RU" dirty="0" smtClean="0">
                <a:latin typeface="+mj-lt"/>
                <a:ea typeface="Times New Roman" pitchFamily="18" charset="0"/>
                <a:cs typeface="Times New Roman" pitchFamily="18" charset="0"/>
              </a:rPr>
              <a:t>) надо вырываться, брыкаться, можно укусить за руку схватившего </a:t>
            </a:r>
            <a:endParaRPr lang="ru-RU" sz="800" dirty="0" smtClean="0">
              <a:latin typeface="+mj-lt"/>
              <a:cs typeface="Arial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000100" y="5572140"/>
            <a:ext cx="7072362" cy="36933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б) </a:t>
            </a:r>
            <a:r>
              <a:rPr lang="ru-RU" dirty="0" smtClean="0">
                <a:latin typeface="+mj-lt"/>
                <a:ea typeface="Times New Roman" pitchFamily="18" charset="0"/>
                <a:cs typeface="Times New Roman" pitchFamily="18" charset="0"/>
              </a:rPr>
              <a:t>кричать, что есть сил, звать на помощь</a:t>
            </a:r>
            <a:endParaRPr lang="ru-RU" sz="800" dirty="0" smtClean="0">
              <a:latin typeface="+mj-lt"/>
              <a:cs typeface="Arial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000100" y="6215082"/>
            <a:ext cx="7143800" cy="36933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</a:t>
            </a:r>
            <a:r>
              <a:rPr lang="ru-RU" dirty="0" smtClean="0">
                <a:latin typeface="+mj-lt"/>
                <a:ea typeface="Times New Roman" pitchFamily="18" charset="0"/>
                <a:cs typeface="Times New Roman" pitchFamily="18" charset="0"/>
              </a:rPr>
              <a:t>)  покорно идти с незнакомцем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642910" y="3453284"/>
            <a:ext cx="86254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ОТВЕТ: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11" name="Управляющая кнопка: далее 10">
            <a:hlinkClick r:id="" action="ppaction://hlinkshowjump?jump=nextslide" highlightClick="1"/>
          </p:cNvPr>
          <p:cNvSpPr/>
          <p:nvPr/>
        </p:nvSpPr>
        <p:spPr>
          <a:xfrm>
            <a:off x="8358214" y="6286520"/>
            <a:ext cx="571504" cy="428628"/>
          </a:xfrm>
          <a:prstGeom prst="actionButtonForwardNex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382 0.04213 L 0.00017 -0.25602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" y="-14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-1.85185E-6 L -0.00382 -0.26574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" y="-13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9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http://images.dpchallenge.com/images_challenge/0-999/739/800/Copyrighted_Image_Reuse_Prohibited_584719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428604"/>
            <a:ext cx="3357586" cy="2786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4000496" y="357166"/>
            <a:ext cx="408964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</a:rPr>
              <a:t>Выбери правильные ответы</a:t>
            </a:r>
            <a:endParaRPr lang="ru-RU" sz="2400" dirty="0">
              <a:solidFill>
                <a:srgbClr val="00206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714744" y="1357298"/>
            <a:ext cx="5214974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Машина едет за тобой, а незнакомец предлагает покататься или поехать к </a:t>
            </a:r>
            <a:endParaRPr lang="ru-RU" sz="2800" dirty="0" smtClean="0">
              <a:solidFill>
                <a:srgbClr val="C0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маме </a:t>
            </a:r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надо:</a:t>
            </a:r>
            <a:endParaRPr lang="ru-RU" sz="2800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42844" y="5286388"/>
            <a:ext cx="4129015" cy="36933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</a:t>
            </a:r>
            <a:r>
              <a:rPr lang="ru-RU" dirty="0" smtClean="0">
                <a:latin typeface="+mj-lt"/>
                <a:ea typeface="Times New Roman" pitchFamily="18" charset="0"/>
                <a:cs typeface="Times New Roman" pitchFamily="18" charset="0"/>
              </a:rPr>
              <a:t>)  немедленно отойти от края тротуара</a:t>
            </a:r>
            <a:endParaRPr lang="ru-RU" sz="800" dirty="0" smtClean="0">
              <a:latin typeface="+mj-lt"/>
              <a:cs typeface="Arial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42844" y="5786454"/>
            <a:ext cx="6286544" cy="36933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б) </a:t>
            </a:r>
            <a:r>
              <a:rPr lang="ru-RU" dirty="0" smtClean="0">
                <a:latin typeface="+mj-lt"/>
                <a:ea typeface="Times New Roman" pitchFamily="18" charset="0"/>
                <a:cs typeface="Times New Roman" pitchFamily="18" charset="0"/>
              </a:rPr>
              <a:t>не обращать внимание на незнакомца в машине</a:t>
            </a:r>
            <a:endParaRPr lang="ru-RU" sz="800" dirty="0" smtClean="0">
              <a:latin typeface="+mj-lt"/>
              <a:cs typeface="Arial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42844" y="6286520"/>
            <a:ext cx="8858312" cy="353943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700" dirty="0" smtClean="0">
                <a:latin typeface="+mj-lt"/>
                <a:ea typeface="Times New Roman" pitchFamily="18" charset="0"/>
                <a:cs typeface="Times New Roman" pitchFamily="18" charset="0"/>
              </a:rPr>
              <a:t>в)прокатиться на машине, если машина:«</a:t>
            </a:r>
            <a:r>
              <a:rPr lang="ru-RU" sz="1700" dirty="0" err="1" smtClean="0">
                <a:latin typeface="+mj-lt"/>
                <a:ea typeface="Times New Roman" pitchFamily="18" charset="0"/>
                <a:cs typeface="Times New Roman" pitchFamily="18" charset="0"/>
              </a:rPr>
              <a:t>Ауди</a:t>
            </a:r>
            <a:r>
              <a:rPr lang="ru-RU" sz="1700" dirty="0" smtClean="0">
                <a:latin typeface="+mj-lt"/>
                <a:ea typeface="Times New Roman" pitchFamily="18" charset="0"/>
                <a:cs typeface="Times New Roman" pitchFamily="18" charset="0"/>
              </a:rPr>
              <a:t>»,«Мерседес»,а незнакомец очень добрый</a:t>
            </a:r>
            <a:endParaRPr lang="ru-RU" sz="1700" dirty="0" smtClean="0">
              <a:latin typeface="+mj-lt"/>
              <a:cs typeface="Arial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28596" y="3310408"/>
            <a:ext cx="86254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ОТВЕТ: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11" name="Управляющая кнопка: далее 10">
            <a:hlinkClick r:id="" action="ppaction://hlinkshowjump?jump=nextslide" highlightClick="1"/>
          </p:cNvPr>
          <p:cNvSpPr/>
          <p:nvPr/>
        </p:nvSpPr>
        <p:spPr>
          <a:xfrm>
            <a:off x="8358214" y="5715016"/>
            <a:ext cx="571504" cy="428628"/>
          </a:xfrm>
          <a:prstGeom prst="actionButtonForwardNex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33  E" pathEditMode="relative" ptsTypes="">
                                      <p:cBhvr>
                                        <p:cTn id="1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33  E" pathEditMode="relative" ptsTypes="">
                                      <p:cBhvr>
                                        <p:cTn id="1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9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://im1-tub-ru.yandex.net/i?id=cdb5e8c474f60723c6dfdd66b70b12fc-116-144&amp;n=33&amp;h=190"/>
          <p:cNvPicPr/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42844" y="571480"/>
            <a:ext cx="3571900" cy="2714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3929058" y="428604"/>
            <a:ext cx="408964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</a:rPr>
              <a:t>Выбери правильные ответы</a:t>
            </a:r>
            <a:endParaRPr lang="ru-RU" sz="2400" dirty="0">
              <a:solidFill>
                <a:srgbClr val="00206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000496" y="1357298"/>
            <a:ext cx="464347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Мужчина дает ребёнку </a:t>
            </a:r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игрушку или угощение </a:t>
            </a:r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 зовёт с собой, надо:</a:t>
            </a:r>
            <a:endParaRPr lang="ru-RU" sz="2800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071538" y="4643446"/>
            <a:ext cx="3571900" cy="36933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а) взять только игрушку</a:t>
            </a:r>
            <a:endParaRPr lang="ru-RU" sz="8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071538" y="5286388"/>
            <a:ext cx="3571900" cy="36933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б) не брать ничего</a:t>
            </a:r>
            <a:endParaRPr lang="ru-RU" sz="8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071538" y="5929330"/>
            <a:ext cx="3571900" cy="36933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в) взять только угощение</a:t>
            </a:r>
            <a:endParaRPr lang="ru-RU" sz="24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00034" y="3310408"/>
            <a:ext cx="86254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ОТВЕТ: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11" name="Управляющая кнопка: далее 10">
            <a:hlinkClick r:id="" action="ppaction://hlinkshowjump?jump=nextslide" highlightClick="1"/>
          </p:cNvPr>
          <p:cNvSpPr/>
          <p:nvPr/>
        </p:nvSpPr>
        <p:spPr>
          <a:xfrm>
            <a:off x="8286776" y="6143644"/>
            <a:ext cx="571504" cy="428628"/>
          </a:xfrm>
          <a:prstGeom prst="actionButtonForwardNex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33  E" pathEditMode="relative" ptsTypes="">
                                      <p:cBhvr>
                                        <p:cTn id="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9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5400" dirty="0" smtClean="0">
                <a:solidFill>
                  <a:srgbClr val="0070C0"/>
                </a:solidFill>
              </a:rPr>
              <a:t> ИСТОЧНИКИ:</a:t>
            </a:r>
            <a:br>
              <a:rPr lang="ru-RU" sz="5400" dirty="0" smtClean="0">
                <a:solidFill>
                  <a:srgbClr val="0070C0"/>
                </a:solidFill>
              </a:rPr>
            </a:br>
            <a:r>
              <a:rPr lang="ru-RU" sz="5400" dirty="0" smtClean="0">
                <a:solidFill>
                  <a:srgbClr val="0070C0"/>
                </a:solidFill>
              </a:rPr>
              <a:t>1.http://yandex.ru/images</a:t>
            </a:r>
            <a:br>
              <a:rPr lang="ru-RU" sz="5400" dirty="0" smtClean="0">
                <a:solidFill>
                  <a:srgbClr val="0070C0"/>
                </a:solidFill>
              </a:rPr>
            </a:br>
            <a:r>
              <a:rPr lang="ru-RU" sz="5400" dirty="0" smtClean="0">
                <a:solidFill>
                  <a:srgbClr val="0070C0"/>
                </a:solidFill>
              </a:rPr>
              <a:t>2. </a:t>
            </a:r>
            <a:r>
              <a:rPr lang="ru-RU" sz="5400" dirty="0" smtClean="0">
                <a:solidFill>
                  <a:srgbClr val="0070C0"/>
                </a:solidFill>
                <a:hlinkClick r:id="rId2"/>
              </a:rPr>
              <a:t>http://fotto.ru/tag/fotо</a:t>
            </a:r>
            <a:r>
              <a:rPr lang="ru-RU" sz="5400" dirty="0" smtClean="0">
                <a:solidFill>
                  <a:srgbClr val="0070C0"/>
                </a:solidFill>
              </a:rPr>
              <a:t/>
            </a:r>
            <a:br>
              <a:rPr lang="ru-RU" sz="5400" dirty="0" smtClean="0">
                <a:solidFill>
                  <a:srgbClr val="0070C0"/>
                </a:solidFill>
              </a:rPr>
            </a:br>
            <a:r>
              <a:rPr lang="ru-RU" sz="5400" dirty="0" smtClean="0">
                <a:solidFill>
                  <a:srgbClr val="0070C0"/>
                </a:solidFill>
              </a:rPr>
              <a:t/>
            </a:r>
            <a:br>
              <a:rPr lang="ru-RU" sz="5400" dirty="0" smtClean="0">
                <a:solidFill>
                  <a:srgbClr val="0070C0"/>
                </a:solidFill>
              </a:rPr>
            </a:br>
            <a:r>
              <a:rPr lang="ru-RU" sz="5400" dirty="0" smtClean="0"/>
              <a:t/>
            </a:r>
            <a:br>
              <a:rPr lang="ru-RU" sz="5400" dirty="0" smtClean="0"/>
            </a:br>
            <a:r>
              <a:rPr lang="ru-RU" sz="5400" dirty="0" smtClean="0">
                <a:solidFill>
                  <a:srgbClr val="0070C0"/>
                </a:solidFill>
              </a:rPr>
              <a:t/>
            </a:r>
            <a:br>
              <a:rPr lang="ru-RU" sz="5400" dirty="0" smtClean="0">
                <a:solidFill>
                  <a:srgbClr val="0070C0"/>
                </a:solidFill>
              </a:rPr>
            </a:br>
            <a:r>
              <a:rPr lang="ru-RU" sz="5400" dirty="0" smtClean="0">
                <a:solidFill>
                  <a:srgbClr val="0070C0"/>
                </a:solidFill>
              </a:rPr>
              <a:t/>
            </a:r>
            <a:br>
              <a:rPr lang="ru-RU" sz="5400" dirty="0" smtClean="0">
                <a:solidFill>
                  <a:srgbClr val="0070C0"/>
                </a:solidFill>
              </a:rPr>
            </a:br>
            <a:r>
              <a:rPr lang="ru-RU" sz="5400" dirty="0" smtClean="0">
                <a:solidFill>
                  <a:srgbClr val="0070C0"/>
                </a:solidFill>
              </a:rPr>
              <a:t> ИСТОЧНИКИ:</a:t>
            </a:r>
            <a:br>
              <a:rPr lang="ru-RU" sz="5400" dirty="0" smtClean="0">
                <a:solidFill>
                  <a:srgbClr val="0070C0"/>
                </a:solidFill>
              </a:rPr>
            </a:br>
            <a:r>
              <a:rPr lang="ru-RU" sz="5400" dirty="0" smtClean="0">
                <a:solidFill>
                  <a:srgbClr val="0070C0"/>
                </a:solidFill>
              </a:rPr>
              <a:t>1.http://yandex.ru/images</a:t>
            </a:r>
            <a:br>
              <a:rPr lang="ru-RU" sz="5400" dirty="0" smtClean="0">
                <a:solidFill>
                  <a:srgbClr val="0070C0"/>
                </a:solidFill>
              </a:rPr>
            </a:br>
            <a:r>
              <a:rPr lang="ru-RU" sz="5400" dirty="0" smtClean="0">
                <a:solidFill>
                  <a:srgbClr val="0070C0"/>
                </a:solidFill>
              </a:rPr>
              <a:t>2. </a:t>
            </a:r>
            <a:r>
              <a:rPr lang="ru-RU" sz="5400" dirty="0" smtClean="0">
                <a:solidFill>
                  <a:srgbClr val="0070C0"/>
                </a:solidFill>
                <a:hlinkClick r:id="rId2"/>
              </a:rPr>
              <a:t>http://fotto.ru/tag/fotо</a:t>
            </a:r>
            <a:r>
              <a:rPr lang="ru-RU" sz="5400" dirty="0" smtClean="0">
                <a:solidFill>
                  <a:srgbClr val="0070C0"/>
                </a:solidFill>
              </a:rPr>
              <a:t/>
            </a:r>
            <a:br>
              <a:rPr lang="ru-RU" sz="5400" dirty="0" smtClean="0">
                <a:solidFill>
                  <a:srgbClr val="0070C0"/>
                </a:solidFill>
              </a:rPr>
            </a:br>
            <a:r>
              <a:rPr lang="ru-RU" sz="5400" dirty="0" smtClean="0">
                <a:solidFill>
                  <a:srgbClr val="0070C0"/>
                </a:solidFill>
              </a:rPr>
              <a:t/>
            </a:r>
            <a:br>
              <a:rPr lang="ru-RU" sz="5400" dirty="0" smtClean="0">
                <a:solidFill>
                  <a:srgbClr val="0070C0"/>
                </a:solidFill>
              </a:rPr>
            </a:br>
            <a:r>
              <a:rPr lang="ru-RU" sz="5400" dirty="0" smtClean="0"/>
              <a:t/>
            </a:r>
            <a:br>
              <a:rPr lang="ru-RU" sz="5400" dirty="0" smtClean="0"/>
            </a:br>
            <a:r>
              <a:rPr lang="ru-RU" sz="5400" dirty="0" smtClean="0">
                <a:solidFill>
                  <a:srgbClr val="0070C0"/>
                </a:solidFill>
              </a:rPr>
              <a:t/>
            </a:r>
            <a:br>
              <a:rPr lang="ru-RU" sz="5400" dirty="0" smtClean="0">
                <a:solidFill>
                  <a:srgbClr val="0070C0"/>
                </a:solidFill>
              </a:rPr>
            </a:br>
            <a:r>
              <a:rPr lang="ru-RU" sz="5400" dirty="0" smtClean="0">
                <a:solidFill>
                  <a:srgbClr val="0070C0"/>
                </a:solidFill>
              </a:rPr>
              <a:t/>
            </a:r>
            <a:br>
              <a:rPr lang="ru-RU" sz="5400" dirty="0" smtClean="0">
                <a:solidFill>
                  <a:srgbClr val="0070C0"/>
                </a:solidFill>
              </a:rPr>
            </a:b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286000" y="2274838"/>
            <a:ext cx="4572000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>
                <a:solidFill>
                  <a:srgbClr val="0070C0"/>
                </a:solidFill>
              </a:rPr>
              <a:t> ИСТОЧНИКИ:</a:t>
            </a:r>
            <a:br>
              <a:rPr lang="ru-RU" dirty="0" smtClean="0">
                <a:solidFill>
                  <a:srgbClr val="0070C0"/>
                </a:solidFill>
              </a:rPr>
            </a:br>
            <a:r>
              <a:rPr lang="ru-RU" dirty="0" smtClean="0">
                <a:solidFill>
                  <a:srgbClr val="0070C0"/>
                </a:solidFill>
              </a:rPr>
              <a:t>1.http://yandex.ru/images</a:t>
            </a:r>
            <a:br>
              <a:rPr lang="ru-RU" dirty="0" smtClean="0">
                <a:solidFill>
                  <a:srgbClr val="0070C0"/>
                </a:solidFill>
              </a:rPr>
            </a:br>
            <a:r>
              <a:rPr lang="ru-RU" dirty="0" smtClean="0">
                <a:solidFill>
                  <a:srgbClr val="0070C0"/>
                </a:solidFill>
              </a:rPr>
              <a:t>2. </a:t>
            </a:r>
            <a:r>
              <a:rPr lang="ru-RU" dirty="0" smtClean="0">
                <a:solidFill>
                  <a:srgbClr val="0070C0"/>
                </a:solidFill>
                <a:hlinkClick r:id="rId2"/>
              </a:rPr>
              <a:t>http://fotto.ru/tag/fotо</a:t>
            </a:r>
            <a:r>
              <a:rPr lang="ru-RU" dirty="0" smtClean="0">
                <a:solidFill>
                  <a:srgbClr val="0070C0"/>
                </a:solidFill>
              </a:rPr>
              <a:t/>
            </a:r>
            <a:br>
              <a:rPr lang="ru-RU" dirty="0" smtClean="0">
                <a:solidFill>
                  <a:srgbClr val="0070C0"/>
                </a:solidFill>
              </a:rPr>
            </a:br>
            <a:r>
              <a:rPr lang="ru-RU" dirty="0" smtClean="0">
                <a:solidFill>
                  <a:srgbClr val="0070C0"/>
                </a:solidFill>
              </a:rPr>
              <a:t/>
            </a:r>
            <a:br>
              <a:rPr lang="ru-RU" dirty="0" smtClean="0">
                <a:solidFill>
                  <a:srgbClr val="0070C0"/>
                </a:solidFill>
              </a:rPr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solidFill>
                  <a:srgbClr val="0070C0"/>
                </a:solidFill>
              </a:rPr>
              <a:t/>
            </a:r>
            <a:br>
              <a:rPr lang="ru-RU" dirty="0" smtClean="0">
                <a:solidFill>
                  <a:srgbClr val="0070C0"/>
                </a:solidFill>
              </a:rPr>
            </a:br>
            <a:r>
              <a:rPr lang="ru-RU" dirty="0" smtClean="0">
                <a:solidFill>
                  <a:srgbClr val="0070C0"/>
                </a:solidFill>
              </a:rPr>
              <a:t/>
            </a:r>
            <a:br>
              <a:rPr lang="ru-RU" dirty="0" smtClean="0">
                <a:solidFill>
                  <a:srgbClr val="0070C0"/>
                </a:solidFill>
              </a:rPr>
            </a:br>
            <a:endParaRPr lang="ru-RU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132</TotalTime>
  <Words>186</Words>
  <PresentationFormat>Экран (4:3)</PresentationFormat>
  <Paragraphs>28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Поток</vt:lpstr>
      <vt:lpstr>Тест ВНИМАНИЕ! НЕЗНАКОМЕЦ</vt:lpstr>
      <vt:lpstr>Слайд 2</vt:lpstr>
      <vt:lpstr>Слайд 3</vt:lpstr>
      <vt:lpstr>Слайд 4</vt:lpstr>
      <vt:lpstr>Слайд 5</vt:lpstr>
      <vt:lpstr> ИСТОЧНИКИ: 1.http://yandex.ru/images 2. http://fotto.ru/tag/fotо      ИСТОЧНИКИ: 1.http://yandex.ru/images 2. http://fotto.ru/tag/fotо   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Тест ВНИМАНИЕ! НЕЗНАКОМЕЦ</dc:title>
  <cp:lastModifiedBy>Гость</cp:lastModifiedBy>
  <cp:revision>21</cp:revision>
  <dcterms:modified xsi:type="dcterms:W3CDTF">2015-02-24T11:00:26Z</dcterms:modified>
</cp:coreProperties>
</file>