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0" r:id="rId3"/>
    <p:sldId id="257" r:id="rId4"/>
    <p:sldId id="258" r:id="rId5"/>
    <p:sldId id="259" r:id="rId6"/>
    <p:sldId id="266" r:id="rId7"/>
    <p:sldId id="263" r:id="rId8"/>
    <p:sldId id="265" r:id="rId9"/>
    <p:sldId id="278" r:id="rId10"/>
    <p:sldId id="270" r:id="rId11"/>
    <p:sldId id="274" r:id="rId12"/>
    <p:sldId id="273" r:id="rId13"/>
    <p:sldId id="275" r:id="rId14"/>
    <p:sldId id="271" r:id="rId15"/>
    <p:sldId id="276" r:id="rId16"/>
    <p:sldId id="277" r:id="rId17"/>
    <p:sldId id="281" r:id="rId18"/>
    <p:sldId id="279" r:id="rId19"/>
    <p:sldId id="284" r:id="rId20"/>
    <p:sldId id="286" r:id="rId21"/>
    <p:sldId id="292" r:id="rId22"/>
    <p:sldId id="282" r:id="rId23"/>
    <p:sldId id="28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img_url=http" TargetMode="External"/><Relationship Id="rId2" Type="http://schemas.openxmlformats.org/officeDocument/2006/relationships/hyperlink" Target="http://fotto.ru/tag/foto_molodogo_cheloveka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im2-tub-ru.yandex.net/i?id=a2897eeb6c2b025cf9f299a8593029cb-108-144&amp;n=33&amp;h=190"/>
          <p:cNvPicPr/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00570"/>
            <a:ext cx="18478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38" y="6072206"/>
            <a:ext cx="500066" cy="613788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2.22222E-6 C -0.06249 0.04746 -0.12447 0.09537 0.00469 -0.00833 C 0.13386 -0.1118 0.64757 -0.5287 0.77501 -0.62222 C 0.90244 -0.71574 0.81997 -0.67639 0.7691 -0.56991 C 0.71823 -0.46342 0.60712 0.04051 0.46997 0.01713 C 0.33282 -0.00625 -0.14079 -0.64166 -0.05364 -0.70972 C 0.03351 -0.77778 0.78768 -0.48703 0.99271 -0.39074 C 1.1981 -0.29421 1.1448 -0.07754 1.17726 -0.13032 C 1.20973 -0.1831 1.18594 -0.64328 1.18785 -0.70648 C 1.18994 -0.76991 1.18942 -0.56852 1.19028 -0.51111 C 1.19115 -0.4537 1.19219 -0.40833 1.19271 -0.36227 C 1.19341 -0.31574 1.20799 -0.28333 1.19393 -0.23333 C 1.17987 -0.18333 1.12257 -0.09074 1.10834 -0.06203 " pathEditMode="relative" ptsTypes="aaaaaa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ПОТЕРЯЛСЯ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open.az/uploads/posts/2010-05/thumbs/1274960708_336986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399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214422"/>
            <a:ext cx="4429123" cy="564357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00B050"/>
                </a:solidFill>
              </a:rPr>
              <a:t>стоять и ждать маму, а если никто  не находит, то нужно обратиться к полицейскому, врачу, продавцу и т.п.; позвонить по телефону маме или папе.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1214421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00B050"/>
                </a:solidFill>
              </a:rPr>
              <a:t>ПРАВИЛО</a:t>
            </a: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://76.mvd.ru/upload/site77/document_images/rFNGjoO91K-800x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214422"/>
            <a:ext cx="4714875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600" u="sng" dirty="0" smtClean="0">
                <a:solidFill>
                  <a:srgbClr val="00B050"/>
                </a:solidFill>
              </a:rPr>
              <a:t>ФИЗМИНУТКА</a:t>
            </a:r>
            <a:endParaRPr lang="ru-RU" sz="6600" u="sng" dirty="0">
              <a:solidFill>
                <a:srgbClr val="00B05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Яоднажды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потерялся – (изобразить испуг),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Только быстро догадался –(слегка ударить себя по лбу, улыбнуться)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Посмотрел туда-сюда - (повороты),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Нету мамы - вот беда - (развести руки в стороны внизу),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Побежал направо я - (бег на месте),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Мама не нашлась моя - (руку “козырьком”),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Побежал налево я - (бег на месте),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Мама не нашлась моя - (руку “козырьком”),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Повернулся я вокруг - (поворот вокруг себя),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Может быть увижу вдруг - (руку “козырьком”),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Нету. Я решил стоять - (руки скрестить на груди),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 И на месте маму ждать.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однажды потерялся.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.kroshkaru.host4g.ru/images/cms/thumbs/685b108ff1cdafef037ad0da09557bc516bcd5a9/739251_original2_1400_1000_5_1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6600" u="sng" dirty="0" smtClean="0">
                <a:solidFill>
                  <a:srgbClr val="00B050"/>
                </a:solidFill>
              </a:rPr>
              <a:t>ПРАВИЛО</a:t>
            </a:r>
            <a:endParaRPr lang="ru-RU" sz="6600" u="sng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914400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smtClean="0">
                <a:solidFill>
                  <a:srgbClr val="FF0000"/>
                </a:solidFill>
              </a:rPr>
              <a:t>Стараться всегда </a:t>
            </a:r>
            <a:r>
              <a:rPr lang="ru-RU" sz="3600" b="1" dirty="0" smtClean="0">
                <a:solidFill>
                  <a:srgbClr val="FF0000"/>
                </a:solidFill>
              </a:rPr>
              <a:t>ходить по улицам с родителями, или другими родственниками, друзьями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im2-tub-ru.yandex.net/i?id=5a8769973a8663e50bfdf21be3128371-10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57496"/>
            <a:ext cx="5000627" cy="400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edia.vorotila.ru/ru/items/t1@6314144f-c76b-41dd-96fb-0c5c697bf24f/Russkie-narodnye-podvizhnye-igry-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496"/>
            <a:ext cx="421481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704808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вести себя с незнакомцем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человеком незнакомым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в беседу не вступай!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Торопись скорее к дому: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Раз, два, три – и убегай!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конфет, игрушек, жвачки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 сейчас же откажись.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нужны тебе подачки.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Дальше от чужих держись!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Может, человек хороший,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Ну а может быть плохой.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 с ним вежлив, осторожен,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Помни – человек чужой!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http://im3-tub-ru.yandex.net/i?id=c4c649254352da926bbf2b12a147fd2b-67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714356"/>
            <a:ext cx="3643305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rgbClr val="FFFF00"/>
          </a:solidFill>
        </p:spPr>
        <p:txBody>
          <a:bodyPr/>
          <a:lstStyle/>
          <a:p>
            <a:r>
              <a:rPr lang="ru-RU" u="sng" dirty="0" smtClean="0">
                <a:solidFill>
                  <a:srgbClr val="00B050"/>
                </a:solidFill>
              </a:rPr>
              <a:t>ПРАВИЛО</a:t>
            </a:r>
            <a:endParaRPr lang="ru-RU" dirty="0"/>
          </a:p>
        </p:txBody>
      </p:sp>
      <p:pic>
        <p:nvPicPr>
          <p:cNvPr id="3" name="Рисунок 2" descr="http://astersoft.net/images/7/c/nravstvennoe-vospitanie-podrostk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4429124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57686" y="1285860"/>
            <a:ext cx="4786314" cy="563231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Не вступать в разговор , что бы тебе ни сказали – потому что никто не сможет заранее тебе предсказать все хитрости злоумышленника.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6600" u="sng" dirty="0" smtClean="0">
                <a:solidFill>
                  <a:srgbClr val="00B050"/>
                </a:solidFill>
              </a:rPr>
              <a:t>ПРАВИЛО</a:t>
            </a:r>
            <a:endParaRPr lang="ru-RU" sz="6600" u="sng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2984"/>
            <a:ext cx="9144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не гулять на улице с наступлением темноты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http://im2-tub-ru.yandex.net/i?id=7e150f3320ee5eb721b5382f53c66e0b-62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ЗАПОМНИ! ТЕЛЕФОН СЛУЖБЫ СПАСЕНИЯ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112   </a:t>
            </a:r>
            <a:r>
              <a:rPr lang="ru-RU" sz="5400" b="1" dirty="0" smtClean="0">
                <a:solidFill>
                  <a:srgbClr val="00B050"/>
                </a:solidFill>
              </a:rPr>
              <a:t> </a:t>
            </a:r>
            <a:r>
              <a:rPr lang="ru-RU" sz="5400" dirty="0" smtClean="0">
                <a:solidFill>
                  <a:srgbClr val="00B050"/>
                </a:solidFill>
              </a:rPr>
              <a:t>     </a:t>
            </a:r>
            <a:br>
              <a:rPr lang="ru-RU" sz="5400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ЗАПОМНИ!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http://mosaica.ru/sites/default/files/news/preview/2011/05/13/1299597058_1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507206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muravlenko.com/uploads/posts/2012-05/1337057855_timthum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500174"/>
            <a:ext cx="414337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solidFill>
            <a:srgbClr val="FFFF00"/>
          </a:solidFill>
        </p:spPr>
        <p:txBody>
          <a:bodyPr>
            <a:noAutofit/>
          </a:bodyPr>
          <a:lstStyle/>
          <a:p>
            <a:pPr lvl="0"/>
            <a: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четырех 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“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”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7"/>
            <a:ext cx="707236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dirty="0" smtClean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28736"/>
            <a:ext cx="9144000" cy="67095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разговаривай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незнакомцем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НЕ принимай </a:t>
            </a:r>
            <a:r>
              <a:rPr lang="ru-RU" sz="4000" b="1" dirty="0" smtClean="0">
                <a:solidFill>
                  <a:srgbClr val="FF0000"/>
                </a:solidFill>
              </a:rPr>
              <a:t>никаких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</a:rPr>
              <a:t>                               приглашений незнаком-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</a:rPr>
              <a:t>                               </a:t>
            </a:r>
            <a:r>
              <a:rPr lang="ru-RU" sz="4000" b="1" dirty="0" err="1" smtClean="0">
                <a:solidFill>
                  <a:srgbClr val="FF0000"/>
                </a:solidFill>
              </a:rPr>
              <a:t>ца</a:t>
            </a:r>
            <a:r>
              <a:rPr lang="ru-RU" sz="4000" b="1" dirty="0" smtClean="0">
                <a:solidFill>
                  <a:srgbClr val="FF0000"/>
                </a:solidFill>
              </a:rPr>
              <a:t> и не садись к нему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</a:rPr>
              <a:t>                               в машину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 descr="http://im3-tub-ru.yandex.net/i?id=c4c649254352da926bbf2b12a147fd2b-67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9" y="1357298"/>
            <a:ext cx="37861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azbez.com/azbez/azbez/sites/azbez.com/files/images/40002_2.preview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94"/>
            <a:ext cx="35718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.fotto.ru/ucnv_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НУЖДИНА\Мои документы\МАТЕРИАЛЫ ПО ВСЕМ ПРЕДМЕТАМ\фоторамки\08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solidFill>
            <a:srgbClr val="FFFF00"/>
          </a:solidFill>
        </p:spPr>
        <p:txBody>
          <a:bodyPr>
            <a:noAutofit/>
          </a:bodyPr>
          <a:lstStyle/>
          <a:p>
            <a:pPr lvl="0"/>
            <a: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четырех 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“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”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7"/>
            <a:ext cx="707236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dirty="0" smtClean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28736"/>
            <a:ext cx="9144000" cy="16619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900igr.net/datas/obg/Ulitsa/0018-018-Ne-igraj-na-ulitse-s-nastupleniem-temnot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                            Никогда </a:t>
            </a:r>
            <a:r>
              <a:rPr lang="ru-RU" sz="2800" dirty="0" smtClean="0">
                <a:solidFill>
                  <a:srgbClr val="FF0000"/>
                </a:solidFill>
              </a:rPr>
              <a:t>не забывайте: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Каждый грамотный ребенок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Должен твердо знать с пеленок: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Если вас зовут купаться,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 в кино даже сниматься,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Обещают дать конфет,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Отвечайте твердо… </a:t>
            </a:r>
            <a:r>
              <a:rPr lang="ru-RU" sz="2800" i="1" dirty="0" smtClean="0">
                <a:solidFill>
                  <a:srgbClr val="C00000"/>
                </a:solidFill>
              </a:rPr>
              <a:t>(Нет!)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Вам предложат обезьянку,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Или даже денег банку.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Или даже в цирк билет –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Отвечайте твердо </a:t>
            </a:r>
            <a:r>
              <a:rPr lang="ru-RU" sz="2800" i="1" dirty="0" smtClean="0">
                <a:solidFill>
                  <a:srgbClr val="C00000"/>
                </a:solidFill>
              </a:rPr>
              <a:t>…(Нет!)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Позовут лететь к луне,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Покататься на слоне…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Есть на все простой ответ.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Ты ответить должен…</a:t>
            </a:r>
            <a:r>
              <a:rPr lang="ru-RU" sz="2800" i="1" dirty="0" smtClean="0">
                <a:solidFill>
                  <a:srgbClr val="C00000"/>
                </a:solidFill>
              </a:rPr>
              <a:t>(Нет!)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НУЖДИНА\Мои документы\МАТЕРИАЛЫ ПО ВСЕМ ПРЕДМЕТАМ\фоторамки\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642977" y="-357214"/>
            <a:ext cx="9786973" cy="7572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МОЛОДЦЫ 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://unisad.m-rech.ru/uploads/temp/74330d7b976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l"/>
            <a:r>
              <a:rPr lang="ru-RU" sz="4000" dirty="0" smtClean="0">
                <a:solidFill>
                  <a:srgbClr val="0070C0"/>
                </a:solidFill>
              </a:rPr>
              <a:t>                      Источники: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1.</a:t>
            </a:r>
            <a:r>
              <a:rPr lang="ru-RU" sz="2800" dirty="0" smtClean="0">
                <a:hlinkClick r:id="rId2"/>
              </a:rPr>
              <a:t>http://fotto.ru/tag/foto_molodogo_cheloveka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70C0"/>
                </a:solidFill>
              </a:rPr>
              <a:t>2.</a:t>
            </a:r>
            <a:r>
              <a:rPr lang="ru-RU" sz="2800" dirty="0" smtClean="0">
                <a:hlinkClick r:id="rId3"/>
              </a:rPr>
              <a:t>http://yandex.ru/images/search?img_url=http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70C0"/>
                </a:solidFill>
              </a:rPr>
              <a:t>3.http://yandex.ru/images/search?tex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4.http://yandex.ru/images/search?img_url=http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5.http://yandex.ru/images/search?text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6.http://yandex.ru/images/search?viewport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7.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http://yandex.ru/images/sear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c.pics.livejournal.com/lesnojvolk/45081425/172331/172331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НУЖДИНА\Мои документы\МАТЕРИАЛЫ ПО ВСЕМ ПРЕДМЕТАМ\фоторамки\08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76"/>
            <a:ext cx="9143999" cy="7143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ВНИМАНИЕ! НЕЗНАКОМЕЦ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t2.pfst.net/2012.12/172787081864c7a00d0bb4fb58356708b6564baf8d0_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solidFill>
            <a:srgbClr val="FFFF00"/>
          </a:solidFill>
        </p:spPr>
        <p:txBody>
          <a:bodyPr>
            <a:noAutofit/>
          </a:bodyPr>
          <a:lstStyle/>
          <a:p>
            <a:pPr lvl="0"/>
            <a: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четырех 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“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lang="ru-RU" sz="5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”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Arial" pitchFamily="34" charset="0"/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7"/>
            <a:ext cx="707236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5400" dirty="0" smtClean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28736"/>
            <a:ext cx="9144000" cy="54292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разговаривай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принимай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играй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гуляй 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mamidetkam.ru/uploads/posts/2013-04/1365092671_ne-beri-u-chuzhi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14488"/>
            <a:ext cx="9144000" cy="5143512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никогда не брать из рук незнакомца подарки и угощения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171448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8000" u="sng" dirty="0" smtClean="0">
                <a:solidFill>
                  <a:srgbClr val="00B050"/>
                </a:solidFill>
              </a:rPr>
              <a:t>ПРАВИЛО</a:t>
            </a:r>
            <a:endParaRPr lang="ru-RU" sz="8000" u="sng" dirty="0">
              <a:solidFill>
                <a:srgbClr val="00B050"/>
              </a:solidFill>
            </a:endParaRPr>
          </a:p>
        </p:txBody>
      </p:sp>
      <p:pic>
        <p:nvPicPr>
          <p:cNvPr id="6" name="Рисунок 5" descr="http://im1-tub-ru.yandex.net/i?id=cdb5e8c474f60723c6dfdd66b70b12fc-116-144&amp;n=33&amp;h=1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1" y="2857496"/>
            <a:ext cx="507209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hir.ma/wp-content/uploads/2013/05/child-abductio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7863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ages.dpchallenge.com/images_challenge/0-999/739/800/Copyrighted_Image_Reuse_Prohibited_5847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0"/>
            <a:ext cx="43576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00B050"/>
                </a:solidFill>
              </a:rPr>
              <a:t/>
            </a:r>
            <a:br>
              <a:rPr lang="ru-RU" sz="5400" u="sng" dirty="0" smtClean="0">
                <a:solidFill>
                  <a:srgbClr val="00B050"/>
                </a:solidFill>
              </a:rPr>
            </a:br>
            <a:r>
              <a:rPr lang="ru-RU" sz="5400" u="sng" dirty="0" smtClean="0">
                <a:solidFill>
                  <a:srgbClr val="00B050"/>
                </a:solidFill>
              </a:rPr>
              <a:t>ПРАВИЛО</a:t>
            </a:r>
            <a:br>
              <a:rPr lang="ru-RU" sz="5400" u="sng" dirty="0" smtClean="0">
                <a:solidFill>
                  <a:srgbClr val="00B050"/>
                </a:solidFill>
              </a:rPr>
            </a:b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736"/>
            <a:ext cx="4357686" cy="550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Немедленно отойди от края тротуара, если рядом притормозила машина или, если водитель медленно едет следом. Водитель может говорить, что угодно, подзывать тебя подойти поближе. Не обращай на это       внимание.</a:t>
            </a:r>
            <a:endParaRPr lang="ru-RU" sz="3200" dirty="0"/>
          </a:p>
        </p:txBody>
      </p:sp>
      <p:pic>
        <p:nvPicPr>
          <p:cNvPr id="4" name="Рисунок 3" descr="http://azbez.com/azbez/azbez/sites/azbez.com/files/images/40002_2.previe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736"/>
            <a:ext cx="4786313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371</Words>
  <PresentationFormat>Экран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ВНИМАНИЕ! НЕЗНАКОМЕЦ</vt:lpstr>
      <vt:lpstr> Правила четырех “НЕ” </vt:lpstr>
      <vt:lpstr>Слайд 6</vt:lpstr>
      <vt:lpstr>никогда не брать из рук незнакомца подарки и угощения </vt:lpstr>
      <vt:lpstr>Слайд 8</vt:lpstr>
      <vt:lpstr> ПРАВИЛО </vt:lpstr>
      <vt:lpstr>ПОТЕРЯЛСЯ</vt:lpstr>
      <vt:lpstr>стоять и ждать маму, а если никто  не находит, то нужно обратиться к полицейскому, врачу, продавцу и т.п.; позвонить по телефону маме или папе.</vt:lpstr>
      <vt:lpstr>ФИЗМИНУТКА</vt:lpstr>
      <vt:lpstr>Слайд 13</vt:lpstr>
      <vt:lpstr>ПРАВИЛО</vt:lpstr>
      <vt:lpstr>Слайд 15</vt:lpstr>
      <vt:lpstr>ПРАВИЛО</vt:lpstr>
      <vt:lpstr>ПРАВИЛО</vt:lpstr>
      <vt:lpstr> ЗАПОМНИ! ТЕЛЕФОН СЛУЖБЫ СПАСЕНИЯ 112          ЗАПОМНИ!</vt:lpstr>
      <vt:lpstr> Правила четырех “НЕ” </vt:lpstr>
      <vt:lpstr> Правила четырех “НЕ” </vt:lpstr>
      <vt:lpstr>                            Никогда не забывайте: Каждый грамотный ребенок Должен твердо знать с пеленок: Если вас зовут купаться, И в кино даже сниматься, Обещают дать конфет, Отвечайте твердо… (Нет!) Вам предложат обезьянку, Или даже денег банку. Или даже в цирк билет – Отвечайте твердо …(Нет!) Позовут лететь к луне, Покататься на слоне… Есть на все простой ответ. Ты ответить должен…(Нет!) </vt:lpstr>
      <vt:lpstr>МОЛОДЦЫ !</vt:lpstr>
      <vt:lpstr>                      Источники: 1.http://fotto.ru/tag/foto_molodogo_cheloveka 2.http://yandex.ru/images/search?img_url=http 3.http://yandex.ru/images/search?tex 4.http://yandex.ru/images/search?img_url=http 5.http://yandex.ru/images/search?text 6.http://yandex.ru/images/search?viewport 7. http://yandex.ru/images/sear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СВЕТЛАНА</cp:lastModifiedBy>
  <cp:revision>41</cp:revision>
  <dcterms:modified xsi:type="dcterms:W3CDTF">2015-02-26T05:31:05Z</dcterms:modified>
</cp:coreProperties>
</file>